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94660"/>
  </p:normalViewPr>
  <p:slideViewPr>
    <p:cSldViewPr snapToGrid="0">
      <p:cViewPr varScale="1">
        <p:scale>
          <a:sx n="32" d="100"/>
          <a:sy n="32" d="100"/>
        </p:scale>
        <p:origin x="668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20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03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6215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8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7664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00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22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06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4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6/25/2018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95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32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92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47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9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9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01478"/>
            <a:ext cx="7766936" cy="573437"/>
          </a:xfrm>
        </p:spPr>
        <p:txBody>
          <a:bodyPr/>
          <a:lstStyle/>
          <a:p>
            <a:pPr algn="l"/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Палитра методических идей</a:t>
            </a:r>
            <a:endParaRPr lang="ru-RU" sz="2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953" y="2045776"/>
            <a:ext cx="10259148" cy="4479009"/>
          </a:xfrm>
        </p:spPr>
        <p:txBody>
          <a:bodyPr anchor="b">
            <a:norm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Мир котов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l">
              <a:spcBef>
                <a:spcPts val="0"/>
              </a:spcBef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Пр.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Ряузова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С.А.</a:t>
            </a:r>
          </a:p>
          <a:p>
            <a:pPr algn="l">
              <a:spcBef>
                <a:spcPts val="0"/>
              </a:spcBef>
            </a:pP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.о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Тольятти, 2016г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3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790318" cy="692074"/>
          </a:xfrm>
        </p:spPr>
        <p:txBody>
          <a:bodyPr>
            <a:noAutofit/>
          </a:bodyPr>
          <a:lstStyle/>
          <a:p>
            <a:pPr algn="ctr"/>
            <a: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800" i="1" dirty="0">
                <a:solidFill>
                  <a:srgbClr val="54A021">
                    <a:lumMod val="50000"/>
                  </a:srgbClr>
                </a:solidFill>
              </a:rPr>
              <a:t>Тема: «Портрет Эрмитажного кота».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301674"/>
            <a:ext cx="5164068" cy="51744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Морозова </a:t>
            </a:r>
            <a:r>
              <a:rPr lang="ru-RU" dirty="0"/>
              <a:t>Варя, 7 лет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301675"/>
            <a:ext cx="4184034" cy="51744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Лунина </a:t>
            </a:r>
            <a:r>
              <a:rPr lang="ru-RU" dirty="0"/>
              <a:t>Вика, 8 лет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8796" y="1441341"/>
            <a:ext cx="2963406" cy="42340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3081" y="1441341"/>
            <a:ext cx="2853007" cy="423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25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736530" cy="1320800"/>
          </a:xfrm>
        </p:spPr>
        <p:txBody>
          <a:bodyPr>
            <a:noAutofit/>
          </a:bodyPr>
          <a:lstStyle/>
          <a:p>
            <a:pPr lvl="0" algn="ctr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400" i="1" dirty="0">
                <a:solidFill>
                  <a:srgbClr val="54A021">
                    <a:lumMod val="50000"/>
                  </a:srgbClr>
                </a:solidFill>
              </a:rPr>
              <a:t>Тема: </a:t>
            </a:r>
            <a:r>
              <a:rPr lang="ru-RU" sz="2400" i="1" dirty="0" smtClean="0">
                <a:solidFill>
                  <a:srgbClr val="54A021">
                    <a:lumMod val="50000"/>
                  </a:srgbClr>
                </a:solidFill>
              </a:rPr>
              <a:t>«Кот который гуляет сам по себе».</a:t>
            </a:r>
            <a:br>
              <a:rPr lang="ru-RU" sz="2400" i="1" dirty="0" smtClean="0">
                <a:solidFill>
                  <a:srgbClr val="54A021">
                    <a:lumMod val="50000"/>
                  </a:srgbClr>
                </a:solidFill>
              </a:rPr>
            </a:br>
            <a:r>
              <a:rPr lang="ru-RU" sz="2400" i="1" dirty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Визуальный ряд.</a:t>
            </a:r>
            <a:br>
              <a:rPr lang="ru-RU" sz="2400" i="1" dirty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735" y="2334408"/>
            <a:ext cx="4356846" cy="297986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664" y="2334409"/>
            <a:ext cx="4379708" cy="2979868"/>
          </a:xfrm>
        </p:spPr>
      </p:pic>
    </p:spTree>
    <p:extLst>
      <p:ext uri="{BB962C8B-B14F-4D97-AF65-F5344CB8AC3E}">
        <p14:creationId xmlns:p14="http://schemas.microsoft.com/office/powerpoint/2010/main" val="34291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611" y="539595"/>
            <a:ext cx="9520915" cy="67056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000" i="1" dirty="0">
                <a:solidFill>
                  <a:srgbClr val="54A021">
                    <a:lumMod val="50000"/>
                  </a:srgbClr>
                </a:solidFill>
              </a:rPr>
              <a:t>Тема: </a:t>
            </a:r>
            <a:r>
              <a:rPr lang="ru-RU" sz="2000" i="1" dirty="0" smtClean="0">
                <a:solidFill>
                  <a:srgbClr val="54A021">
                    <a:lumMod val="50000"/>
                  </a:srgbClr>
                </a:solidFill>
              </a:rPr>
              <a:t>«</a:t>
            </a:r>
            <a:r>
              <a:rPr lang="ru-RU" sz="2000" i="1" dirty="0">
                <a:solidFill>
                  <a:srgbClr val="54A021">
                    <a:lumMod val="50000"/>
                  </a:srgbClr>
                </a:solidFill>
              </a:rPr>
              <a:t>Кот который гуляет сам по себе</a:t>
            </a:r>
            <a:r>
              <a:rPr lang="ru-RU" sz="2000" i="1" dirty="0" smtClean="0">
                <a:solidFill>
                  <a:srgbClr val="54A021">
                    <a:lumMod val="50000"/>
                  </a:srgbClr>
                </a:solidFill>
              </a:rPr>
              <a:t>».</a:t>
            </a:r>
            <a:r>
              <a:rPr lang="ru-RU" sz="1800" i="1" dirty="0" smtClean="0">
                <a:solidFill>
                  <a:srgbClr val="54A021">
                    <a:lumMod val="50000"/>
                  </a:srgbClr>
                </a:solidFill>
              </a:rPr>
              <a:t/>
            </a:r>
            <a:br>
              <a:rPr lang="ru-RU" sz="1800" i="1" dirty="0" smtClean="0">
                <a:solidFill>
                  <a:srgbClr val="54A021">
                    <a:lumMod val="50000"/>
                  </a:srgbClr>
                </a:solidFill>
              </a:rPr>
            </a:br>
            <a:r>
              <a:rPr lang="ru-RU" sz="2500" i="1" dirty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i="1" dirty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42092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Левина </a:t>
            </a:r>
            <a:r>
              <a:rPr lang="ru-RU" dirty="0"/>
              <a:t>Алина, 8 лет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1369" y="2160589"/>
            <a:ext cx="4412635" cy="42092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Хохлова </a:t>
            </a:r>
            <a:r>
              <a:rPr lang="ru-RU" dirty="0"/>
              <a:t>Лиза, 8 лет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6071" y="1656678"/>
            <a:ext cx="3992174" cy="39313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41" y="1656678"/>
            <a:ext cx="2761477" cy="393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1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61226" cy="584499"/>
          </a:xfrm>
        </p:spPr>
        <p:txBody>
          <a:bodyPr>
            <a:noAutofit/>
          </a:bodyPr>
          <a:lstStyle/>
          <a:p>
            <a:pPr algn="ctr"/>
            <a: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800" i="1" dirty="0">
                <a:solidFill>
                  <a:srgbClr val="54A021">
                    <a:lumMod val="50000"/>
                  </a:srgbClr>
                </a:solidFill>
              </a:rPr>
              <a:t>Тема: </a:t>
            </a:r>
            <a:r>
              <a:rPr lang="ru-RU" sz="1800" i="1" dirty="0" smtClean="0">
                <a:solidFill>
                  <a:srgbClr val="54A021">
                    <a:lumMod val="50000"/>
                  </a:srgbClr>
                </a:solidFill>
              </a:rPr>
              <a:t>«</a:t>
            </a:r>
            <a:r>
              <a:rPr lang="ru-RU" sz="1800" i="1" dirty="0">
                <a:solidFill>
                  <a:srgbClr val="54A021">
                    <a:lumMod val="50000"/>
                  </a:srgbClr>
                </a:solidFill>
              </a:rPr>
              <a:t>Кот который гуляет сам по себе</a:t>
            </a:r>
            <a:r>
              <a:rPr lang="ru-RU" sz="1800" i="1" dirty="0" smtClean="0">
                <a:solidFill>
                  <a:srgbClr val="54A021">
                    <a:lumMod val="50000"/>
                  </a:srgbClr>
                </a:solidFill>
              </a:rPr>
              <a:t>».</a:t>
            </a:r>
            <a:r>
              <a:rPr lang="ru-RU" sz="1800" i="1" dirty="0">
                <a:solidFill>
                  <a:srgbClr val="54A021">
                    <a:lumMod val="50000"/>
                  </a:srgbClr>
                </a:solidFill>
              </a:rPr>
              <a:t/>
            </a:r>
            <a:br>
              <a:rPr lang="ru-RU" sz="1800" i="1" dirty="0">
                <a:solidFill>
                  <a:srgbClr val="54A021">
                    <a:lumMod val="50000"/>
                  </a:srgbClr>
                </a:solidFill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312433"/>
            <a:ext cx="4184035" cy="47289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err="1" smtClean="0"/>
              <a:t>Юматов</a:t>
            </a:r>
            <a:r>
              <a:rPr lang="ru-RU" dirty="0" smtClean="0"/>
              <a:t> </a:t>
            </a:r>
            <a:r>
              <a:rPr lang="ru-RU" dirty="0"/>
              <a:t>Артем, 8 </a:t>
            </a:r>
            <a:r>
              <a:rPr lang="ru-RU" dirty="0" smtClean="0"/>
              <a:t>лет.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312433"/>
            <a:ext cx="4366002" cy="472892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</a:t>
            </a:r>
            <a:r>
              <a:rPr lang="ru-RU" dirty="0" err="1" smtClean="0"/>
              <a:t>Стасюкевич</a:t>
            </a:r>
            <a:r>
              <a:rPr lang="ru-RU" dirty="0" smtClean="0"/>
              <a:t> </a:t>
            </a:r>
            <a:r>
              <a:rPr lang="ru-RU" dirty="0"/>
              <a:t>Ксения, 8 </a:t>
            </a:r>
            <a:r>
              <a:rPr lang="ru-RU" dirty="0" smtClean="0"/>
              <a:t>лет.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9376" y="2030277"/>
            <a:ext cx="4414483" cy="29671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103" y="2030277"/>
            <a:ext cx="4817971" cy="296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499861" cy="1100866"/>
          </a:xfrm>
        </p:spPr>
        <p:txBody>
          <a:bodyPr>
            <a:no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000" i="1" dirty="0">
                <a:solidFill>
                  <a:srgbClr val="54A021">
                    <a:lumMod val="50000"/>
                  </a:srgbClr>
                </a:solidFill>
              </a:rPr>
              <a:t>Тема: </a:t>
            </a:r>
            <a:r>
              <a:rPr lang="ru-RU" sz="2000" i="1" dirty="0" smtClean="0">
                <a:solidFill>
                  <a:srgbClr val="54A021">
                    <a:lumMod val="50000"/>
                  </a:srgbClr>
                </a:solidFill>
              </a:rPr>
              <a:t>«Жизнь </a:t>
            </a:r>
            <a:r>
              <a:rPr lang="ru-RU" sz="2000" i="1" dirty="0">
                <a:solidFill>
                  <a:srgbClr val="54A021">
                    <a:lumMod val="50000"/>
                  </a:srgbClr>
                </a:solidFill>
              </a:rPr>
              <a:t>котов</a:t>
            </a:r>
            <a:r>
              <a:rPr lang="ru-RU" sz="2000" i="1" dirty="0" smtClean="0">
                <a:solidFill>
                  <a:srgbClr val="54A021">
                    <a:lumMod val="50000"/>
                  </a:srgbClr>
                </a:solidFill>
              </a:rPr>
              <a:t>».</a:t>
            </a:r>
            <a:br>
              <a:rPr lang="ru-RU" sz="2000" i="1" dirty="0" smtClean="0">
                <a:solidFill>
                  <a:srgbClr val="54A021">
                    <a:lumMod val="50000"/>
                  </a:srgbClr>
                </a:solidFill>
              </a:rPr>
            </a:br>
            <a:r>
              <a:rPr lang="ru-RU" sz="2000" i="1" dirty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Визуальный ряд.</a:t>
            </a:r>
            <a:r>
              <a:rPr lang="ru-RU" sz="2000" i="1" dirty="0">
                <a:solidFill>
                  <a:srgbClr val="54A021">
                    <a:lumMod val="50000"/>
                  </a:srgbClr>
                </a:solidFill>
              </a:rPr>
              <a:t/>
            </a:r>
            <a:br>
              <a:rPr lang="ru-RU" sz="2000" i="1" dirty="0">
                <a:solidFill>
                  <a:srgbClr val="54A021">
                    <a:lumMod val="50000"/>
                  </a:srgbClr>
                </a:solidFill>
              </a:rPr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461" y="1786160"/>
            <a:ext cx="4022857" cy="38078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81" y="1786159"/>
            <a:ext cx="5346550" cy="3807819"/>
          </a:xfrm>
        </p:spPr>
      </p:pic>
    </p:spTree>
    <p:extLst>
      <p:ext uri="{BB962C8B-B14F-4D97-AF65-F5344CB8AC3E}">
        <p14:creationId xmlns:p14="http://schemas.microsoft.com/office/powerpoint/2010/main" val="99379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768802" cy="767378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000" i="1" dirty="0">
                <a:solidFill>
                  <a:srgbClr val="54A021">
                    <a:lumMod val="50000"/>
                  </a:srgbClr>
                </a:solidFill>
              </a:rPr>
              <a:t>Тема: </a:t>
            </a:r>
            <a:r>
              <a:rPr lang="ru-RU" sz="2000" i="1" dirty="0" smtClean="0">
                <a:solidFill>
                  <a:srgbClr val="54A021">
                    <a:lumMod val="50000"/>
                  </a:srgbClr>
                </a:solidFill>
              </a:rPr>
              <a:t>«Жизнь котов».</a:t>
            </a:r>
            <a:r>
              <a:rPr lang="ru-RU" sz="2000" i="1" dirty="0">
                <a:solidFill>
                  <a:srgbClr val="54A021">
                    <a:lumMod val="50000"/>
                  </a:srgbClr>
                </a:solidFill>
              </a:rPr>
              <a:t/>
            </a:r>
            <a:br>
              <a:rPr lang="ru-RU" sz="2000" i="1" dirty="0">
                <a:solidFill>
                  <a:srgbClr val="54A021">
                    <a:lumMod val="50000"/>
                  </a:srgbClr>
                </a:solidFill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376978"/>
            <a:ext cx="4184035" cy="50238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Хохлова </a:t>
            </a:r>
            <a:r>
              <a:rPr lang="ru-RU" dirty="0"/>
              <a:t>Лиза, </a:t>
            </a:r>
            <a:r>
              <a:rPr lang="ru-RU" dirty="0" smtClean="0"/>
              <a:t>8 лет.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376979"/>
            <a:ext cx="4184034" cy="50238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Вагина Ирина, 8 лет.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306" y="1999282"/>
            <a:ext cx="5037221" cy="35103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987" y="1394848"/>
            <a:ext cx="313432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9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618195" cy="8749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2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200" i="1" dirty="0">
                <a:solidFill>
                  <a:srgbClr val="54A021">
                    <a:lumMod val="50000"/>
                  </a:srgbClr>
                </a:solidFill>
              </a:rPr>
              <a:t>Тема: </a:t>
            </a:r>
            <a:r>
              <a:rPr lang="ru-RU" sz="2200" i="1" dirty="0" smtClean="0">
                <a:solidFill>
                  <a:srgbClr val="54A021">
                    <a:lumMod val="50000"/>
                  </a:srgbClr>
                </a:solidFill>
              </a:rPr>
              <a:t>«Жизнь котов».</a:t>
            </a:r>
            <a:r>
              <a:rPr lang="ru-RU" sz="1600" i="1" dirty="0">
                <a:solidFill>
                  <a:srgbClr val="54A021">
                    <a:lumMod val="50000"/>
                  </a:srgbClr>
                </a:solidFill>
              </a:rPr>
              <a:t/>
            </a:r>
            <a:br>
              <a:rPr lang="ru-RU" sz="1600" i="1" dirty="0">
                <a:solidFill>
                  <a:srgbClr val="54A021">
                    <a:lumMod val="50000"/>
                  </a:srgb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194099"/>
            <a:ext cx="4184035" cy="48472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Маслова Лиза, 8 лет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194099"/>
            <a:ext cx="4184034" cy="48472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</a:t>
            </a:r>
            <a:r>
              <a:rPr lang="ru-RU" dirty="0" err="1" smtClean="0"/>
              <a:t>Шиянович</a:t>
            </a:r>
            <a:r>
              <a:rPr lang="ru-RU" dirty="0" smtClean="0"/>
              <a:t> Арина, 8 лет.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189" y="1778598"/>
            <a:ext cx="4095507" cy="30515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473" y="1778598"/>
            <a:ext cx="4035779" cy="305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52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19548"/>
            <a:ext cx="8596668" cy="451821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Мир котов.</a:t>
            </a:r>
            <a:endParaRPr lang="ru-RU" sz="2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552" y="1108037"/>
            <a:ext cx="8596668" cy="518518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Госуда́рственный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Эрмита́ж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один из крупнейших и самых значительных художественных и культурно-исторических музеев России и мира. Находится в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Санкт-Петербург.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Эрмита́жные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коты́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кошки,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 содержащиеся на территории 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етербуржского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Зимнего дворца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 времени его постройки,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целях предотвращения интенсивного размножения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 Эрмитаже.</a:t>
            </a:r>
          </a:p>
        </p:txBody>
      </p:sp>
    </p:spTree>
    <p:extLst>
      <p:ext uri="{BB962C8B-B14F-4D97-AF65-F5344CB8AC3E}">
        <p14:creationId xmlns:p14="http://schemas.microsoft.com/office/powerpoint/2010/main" val="15114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41065"/>
            <a:ext cx="8596668" cy="408789"/>
          </a:xfrm>
        </p:spPr>
        <p:txBody>
          <a:bodyPr/>
          <a:lstStyle/>
          <a:p>
            <a: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Мир котов.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88951" y="1204857"/>
            <a:ext cx="8573843" cy="4711849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>
              <a:spcBef>
                <a:spcPts val="60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понятием «эрмитажные коты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их историей и местом обитания.</a:t>
            </a:r>
          </a:p>
          <a:p>
            <a:pPr>
              <a:spcBef>
                <a:spcPts val="600"/>
              </a:spcBef>
            </a:pP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культурном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наследии Эрмитажа.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кошках.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бережного отношения к домашним питомцам и чувства ответственности за них.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20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73337"/>
            <a:ext cx="8596668" cy="398032"/>
          </a:xfrm>
        </p:spPr>
        <p:txBody>
          <a:bodyPr/>
          <a:lstStyle/>
          <a:p>
            <a: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Мир котов.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6887" y="1301675"/>
            <a:ext cx="8596668" cy="474412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визуальным рядом на заданную тему.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техники в которой будет выполнена работа.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материала (Бумага формата А3, кисти белка, гуашь, баночка для воды, палитра, ножницы, клей, картон.)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.Выполнение контурного рисунка.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 и нанесение цвета.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15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724218" cy="69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800" i="1" dirty="0" smtClean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Визуальный ряд.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49100"/>
            <a:ext cx="9724218" cy="42340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Эрмитаж.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2382068"/>
            <a:ext cx="4550750" cy="303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056" y="2382068"/>
            <a:ext cx="4302496" cy="304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1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8941"/>
            <a:ext cx="8596668" cy="699247"/>
          </a:xfrm>
        </p:spPr>
        <p:txBody>
          <a:bodyPr>
            <a:normAutofit fontScale="90000"/>
          </a:bodyPr>
          <a:lstStyle/>
          <a:p>
            <a: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200" i="1" dirty="0">
                <a:solidFill>
                  <a:srgbClr val="54A021">
                    <a:lumMod val="50000"/>
                  </a:srgbClr>
                </a:solidFill>
              </a:rPr>
              <a:t>Тема: «Портрет Эрмитажного кота».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18795"/>
            <a:ext cx="10005010" cy="49225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500" i="1" dirty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Визуальный ряд</a:t>
            </a:r>
            <a:r>
              <a:rPr lang="ru-RU" sz="2500" i="1" dirty="0" smtClean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Портреты кошек, одетых в величественные наряды от узбекского 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удожника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Эльдара Закирова.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196" y="2538123"/>
            <a:ext cx="2672472" cy="3503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148" y="2538122"/>
            <a:ext cx="2640785" cy="346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6" y="376750"/>
            <a:ext cx="10897892" cy="788894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0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200" i="1" dirty="0" smtClean="0">
                <a:solidFill>
                  <a:schemeClr val="accent2">
                    <a:lumMod val="50000"/>
                  </a:schemeClr>
                </a:solidFill>
              </a:rPr>
              <a:t>Тема: «Портрет Эрмитажного кота».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82588" y="1450606"/>
            <a:ext cx="4490139" cy="511155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Молибога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Кира,  8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69" y="1502719"/>
            <a:ext cx="5301917" cy="489808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Анашкевич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Софья, 8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430" y="1497339"/>
            <a:ext cx="2975562" cy="41665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588" y="1502716"/>
            <a:ext cx="2901277" cy="416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6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844106" cy="7243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200" i="1" dirty="0">
                <a:solidFill>
                  <a:srgbClr val="54A021">
                    <a:lumMod val="50000"/>
                  </a:srgbClr>
                </a:solidFill>
              </a:rPr>
              <a:t>Тема: «Портрет Эрмитажного кота».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160588"/>
            <a:ext cx="4184035" cy="4304757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Сокерчак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Федор, 8 лет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2160588"/>
            <a:ext cx="4184034" cy="4304757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Быченкова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Ярослава, 8 лет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2109" y="1536536"/>
            <a:ext cx="3047861" cy="4387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850" y="1548733"/>
            <a:ext cx="2897154" cy="436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3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747287" cy="627529"/>
          </a:xfrm>
        </p:spPr>
        <p:txBody>
          <a:bodyPr>
            <a:noAutofit/>
          </a:bodyPr>
          <a:lstStyle/>
          <a:p>
            <a:pPr algn="ctr"/>
            <a: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Мир котов. </a:t>
            </a:r>
            <a:br>
              <a:rPr lang="ru-RU" sz="18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1800" i="1" dirty="0">
                <a:solidFill>
                  <a:srgbClr val="54A021">
                    <a:lumMod val="50000"/>
                  </a:srgbClr>
                </a:solidFill>
              </a:rPr>
              <a:t>Тема: «Портрет Эрмитажного кота».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538343"/>
            <a:ext cx="4184035" cy="480866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</a:t>
            </a:r>
            <a:r>
              <a:rPr lang="ru-RU" dirty="0" err="1" smtClean="0"/>
              <a:t>Шабаркина</a:t>
            </a:r>
            <a:r>
              <a:rPr lang="ru-RU" dirty="0" smtClean="0"/>
              <a:t> </a:t>
            </a:r>
            <a:r>
              <a:rPr lang="ru-RU" dirty="0"/>
              <a:t>Саша, 8 </a:t>
            </a:r>
            <a:r>
              <a:rPr lang="ru-RU" dirty="0" smtClean="0"/>
              <a:t>лет.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538344"/>
            <a:ext cx="4184034" cy="480866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Архипова </a:t>
            </a:r>
            <a:r>
              <a:rPr lang="ru-RU" dirty="0"/>
              <a:t>Наташа, </a:t>
            </a:r>
            <a:r>
              <a:rPr lang="ru-RU" dirty="0" smtClean="0"/>
              <a:t>8 лет.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348" y="1538343"/>
            <a:ext cx="3033656" cy="43085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275" y="1538343"/>
            <a:ext cx="3054695" cy="430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145</TotalTime>
  <Words>298</Words>
  <Application>Microsoft Office PowerPoint</Application>
  <PresentationFormat>Широкоэкранный</PresentationFormat>
  <Paragraphs>232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Times New Roman</vt:lpstr>
      <vt:lpstr>Trebuchet MS</vt:lpstr>
      <vt:lpstr>Wingdings 3</vt:lpstr>
      <vt:lpstr>Грань</vt:lpstr>
      <vt:lpstr>Палитра методических идей</vt:lpstr>
      <vt:lpstr>Мир котов.</vt:lpstr>
      <vt:lpstr>Мир котов.</vt:lpstr>
      <vt:lpstr>Мир котов.</vt:lpstr>
      <vt:lpstr> Мир котов.  Визуальный ряд.</vt:lpstr>
      <vt:lpstr> Мир котов.  Тема: «Портрет Эрмитажного кота».</vt:lpstr>
      <vt:lpstr> Мир котов.  Тема: «Портрет Эрмитажного кота».</vt:lpstr>
      <vt:lpstr> Мир котов.  Тема: «Портрет Эрмитажного кота».</vt:lpstr>
      <vt:lpstr> Мир котов.  Тема: «Портрет Эрмитажного кота».</vt:lpstr>
      <vt:lpstr> Мир котов.  Тема: «Портрет Эрмитажного кота».</vt:lpstr>
      <vt:lpstr> Мир котов.  Тема: «Кот который гуляет сам по себе». Визуальный ряд. </vt:lpstr>
      <vt:lpstr> Мир котов.  Тема: «Кот который гуляет сам по себе».  </vt:lpstr>
      <vt:lpstr> Мир котов.  Тема: «Кот который гуляет сам по себе». </vt:lpstr>
      <vt:lpstr> Мир котов.  Тема: «Жизнь котов». Визуальный ряд. </vt:lpstr>
      <vt:lpstr> Мир котов.  Тема: «Жизнь котов». </vt:lpstr>
      <vt:lpstr> Мир котов.  Тема: «Жизнь котов».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Палитра методических идей</dc:title>
  <dc:creator>семицветик</dc:creator>
  <cp:lastModifiedBy>семицветик</cp:lastModifiedBy>
  <cp:revision>16</cp:revision>
  <dcterms:created xsi:type="dcterms:W3CDTF">2017-10-12T21:46:50Z</dcterms:created>
  <dcterms:modified xsi:type="dcterms:W3CDTF">2018-06-25T13:08:22Z</dcterms:modified>
</cp:coreProperties>
</file>