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5" r:id="rId2"/>
    <p:sldId id="259" r:id="rId3"/>
    <p:sldId id="264" r:id="rId4"/>
    <p:sldId id="260" r:id="rId5"/>
    <p:sldId id="263" r:id="rId6"/>
    <p:sldId id="261" r:id="rId7"/>
    <p:sldId id="262" r:id="rId8"/>
    <p:sldId id="270" r:id="rId9"/>
    <p:sldId id="271" r:id="rId10"/>
    <p:sldId id="272" r:id="rId11"/>
    <p:sldId id="273" r:id="rId12"/>
    <p:sldId id="275" r:id="rId13"/>
    <p:sldId id="274" r:id="rId14"/>
    <p:sldId id="276" r:id="rId15"/>
    <p:sldId id="277" r:id="rId16"/>
    <p:sldId id="279" r:id="rId17"/>
    <p:sldId id="28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19" autoAdjust="0"/>
    <p:restoredTop sz="94660"/>
  </p:normalViewPr>
  <p:slideViewPr>
    <p:cSldViewPr>
      <p:cViewPr varScale="1">
        <p:scale>
          <a:sx n="84" d="100"/>
          <a:sy n="84" d="100"/>
        </p:scale>
        <p:origin x="-90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F187F-0890-444D-BB3D-773EE5C6226C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F1A4E4-E1F7-490C-995B-CFBEE60FB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E096F-EEE5-4D9F-A6AD-3E24FF1CBD68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8A1E-A0B3-4C32-981A-73B7DCCEA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E096F-EEE5-4D9F-A6AD-3E24FF1CBD68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8A1E-A0B3-4C32-981A-73B7DCCEA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E096F-EEE5-4D9F-A6AD-3E24FF1CBD68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8A1E-A0B3-4C32-981A-73B7DCCEA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E096F-EEE5-4D9F-A6AD-3E24FF1CBD68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8A1E-A0B3-4C32-981A-73B7DCCEA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E096F-EEE5-4D9F-A6AD-3E24FF1CBD68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8A1E-A0B3-4C32-981A-73B7DCCEA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E096F-EEE5-4D9F-A6AD-3E24FF1CBD68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8A1E-A0B3-4C32-981A-73B7DCCEA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E096F-EEE5-4D9F-A6AD-3E24FF1CBD68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8A1E-A0B3-4C32-981A-73B7DCCEA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E096F-EEE5-4D9F-A6AD-3E24FF1CBD68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8A1E-A0B3-4C32-981A-73B7DCCEA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E096F-EEE5-4D9F-A6AD-3E24FF1CBD68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8A1E-A0B3-4C32-981A-73B7DCCEA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E096F-EEE5-4D9F-A6AD-3E24FF1CBD68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8A1E-A0B3-4C32-981A-73B7DCCEA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E096F-EEE5-4D9F-A6AD-3E24FF1CBD68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8A1E-A0B3-4C32-981A-73B7DCCEA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E096F-EEE5-4D9F-A6AD-3E24FF1CBD68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B8A1E-A0B3-4C32-981A-73B7DCCEA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zagadochki.ru/zagadka-plod-etot-sladkiy.html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slide" Target="slide2.xml"/><Relationship Id="rId4" Type="http://schemas.openxmlformats.org/officeDocument/2006/relationships/slide" Target="slid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ownloads\Ovocshi_i_frukty_-_Fruktovyj_sad_(iPlayer.fm)%20(1).mp3" TargetMode="Externa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file:///F:\Ovocshi_i_frukty_-_Fruktovyj_sad_(iPlayer.fm)%20(1).mp3" TargetMode="External"/><Relationship Id="rId7" Type="http://schemas.openxmlformats.org/officeDocument/2006/relationships/slide" Target="slide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3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14.jpeg"/><Relationship Id="rId18" Type="http://schemas.openxmlformats.org/officeDocument/2006/relationships/image" Target="../media/image24.jpeg"/><Relationship Id="rId3" Type="http://schemas.openxmlformats.org/officeDocument/2006/relationships/image" Target="../media/image16.jpeg"/><Relationship Id="rId21" Type="http://schemas.openxmlformats.org/officeDocument/2006/relationships/image" Target="../media/image25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17" Type="http://schemas.openxmlformats.org/officeDocument/2006/relationships/image" Target="../media/image23.jpeg"/><Relationship Id="rId2" Type="http://schemas.openxmlformats.org/officeDocument/2006/relationships/image" Target="../media/image15.jpeg"/><Relationship Id="rId16" Type="http://schemas.openxmlformats.org/officeDocument/2006/relationships/image" Target="../media/image13.jpeg"/><Relationship Id="rId20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21.jpeg"/><Relationship Id="rId5" Type="http://schemas.openxmlformats.org/officeDocument/2006/relationships/image" Target="../media/image9.jpeg"/><Relationship Id="rId15" Type="http://schemas.openxmlformats.org/officeDocument/2006/relationships/image" Target="../media/image7.jpeg"/><Relationship Id="rId10" Type="http://schemas.openxmlformats.org/officeDocument/2006/relationships/image" Target="../media/image20.jpeg"/><Relationship Id="rId19" Type="http://schemas.openxmlformats.org/officeDocument/2006/relationships/image" Target="../media/image10.jpeg"/><Relationship Id="rId4" Type="http://schemas.openxmlformats.org/officeDocument/2006/relationships/slide" Target="slide16.xml"/><Relationship Id="rId9" Type="http://schemas.openxmlformats.org/officeDocument/2006/relationships/image" Target="../media/image19.jpeg"/><Relationship Id="rId14" Type="http://schemas.openxmlformats.org/officeDocument/2006/relationships/image" Target="../media/image8.jpeg"/><Relationship Id="rId22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6.jpeg"/><Relationship Id="rId7" Type="http://schemas.openxmlformats.org/officeDocument/2006/relationships/image" Target="../media/image2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14.xml"/><Relationship Id="rId4" Type="http://schemas.openxmlformats.org/officeDocument/2006/relationships/slide" Target="slide11.xml"/><Relationship Id="rId9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hoca_thumb_l_1240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910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03648" y="1988840"/>
            <a:ext cx="631705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00B05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ВИКТОРИНА </a:t>
            </a:r>
          </a:p>
          <a:p>
            <a:pPr algn="ctr"/>
            <a:r>
              <a:rPr lang="ru-RU" sz="5400" b="1" cap="none" spc="0" dirty="0" smtClean="0">
                <a:ln w="31550" cmpd="sng">
                  <a:solidFill>
                    <a:srgbClr val="00B05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ПРО ФРУКТЫ</a:t>
            </a:r>
          </a:p>
          <a:p>
            <a:pPr algn="ctr"/>
            <a:r>
              <a:rPr lang="ru-RU" sz="5400" b="1" dirty="0" smtClean="0">
                <a:ln w="31550" cmpd="sng">
                  <a:solidFill>
                    <a:srgbClr val="00B05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для старшей </a:t>
            </a:r>
            <a:r>
              <a:rPr lang="ru-RU" sz="5400" b="1" dirty="0" smtClean="0">
                <a:ln w="31550" cmpd="sng">
                  <a:solidFill>
                    <a:srgbClr val="00B05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группы</a:t>
            </a:r>
            <a:endParaRPr lang="ru-RU" sz="5400" b="1" dirty="0" smtClean="0">
              <a:ln w="31550" cmpd="sng">
                <a:solidFill>
                  <a:srgbClr val="00B050"/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0648"/>
            <a:ext cx="4931543" cy="387798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fontAlgn="base"/>
            <a:r>
              <a:rPr lang="ru-RU" sz="3200" b="1" dirty="0">
                <a:solidFill>
                  <a:srgbClr val="FFFF00"/>
                </a:solidFill>
              </a:rPr>
              <a:t>Вырастаю всем на диво,</a:t>
            </a:r>
          </a:p>
          <a:p>
            <a:pPr fontAlgn="base"/>
            <a:r>
              <a:rPr lang="ru-RU" sz="3200" b="1" dirty="0">
                <a:solidFill>
                  <a:srgbClr val="FFFF00"/>
                </a:solidFill>
              </a:rPr>
              <a:t>Высока, стройна, красива.</a:t>
            </a:r>
          </a:p>
          <a:p>
            <a:pPr fontAlgn="base"/>
            <a:r>
              <a:rPr lang="ru-RU" sz="3200" b="1" dirty="0">
                <a:solidFill>
                  <a:srgbClr val="FFFF00"/>
                </a:solidFill>
              </a:rPr>
              <a:t>Прячу в светлые перчатки,</a:t>
            </a:r>
          </a:p>
          <a:p>
            <a:pPr fontAlgn="base"/>
            <a:r>
              <a:rPr lang="ru-RU" sz="3200" b="1" dirty="0">
                <a:solidFill>
                  <a:srgbClr val="FFFF00"/>
                </a:solidFill>
              </a:rPr>
              <a:t>Золотистые початки.</a:t>
            </a:r>
          </a:p>
          <a:p>
            <a:pPr fontAlgn="base"/>
            <a:r>
              <a:rPr lang="ru-RU" sz="3200" b="1" dirty="0">
                <a:solidFill>
                  <a:srgbClr val="FFFF00"/>
                </a:solidFill>
              </a:rPr>
              <a:t>Пусть не слаще я арбуза,</a:t>
            </a:r>
          </a:p>
          <a:p>
            <a:pPr fontAlgn="base"/>
            <a:r>
              <a:rPr lang="ru-RU" sz="3200" b="1" dirty="0">
                <a:solidFill>
                  <a:srgbClr val="FFFF00"/>
                </a:solidFill>
              </a:rPr>
              <a:t>Но сытней. Я ... </a:t>
            </a: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70C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3554" name="Picture 2" descr="Кукуруза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9992" y="3356992"/>
            <a:ext cx="3954035" cy="2686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5-конечная звезда 4">
            <a:hlinkClick r:id="rId3" action="ppaction://hlinksldjump"/>
          </p:cNvPr>
          <p:cNvSpPr/>
          <p:nvPr/>
        </p:nvSpPr>
        <p:spPr>
          <a:xfrm>
            <a:off x="8100392" y="5877272"/>
            <a:ext cx="899592" cy="720080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179512" y="6165304"/>
            <a:ext cx="576064" cy="504056"/>
          </a:xfrm>
          <a:prstGeom prst="actionButtonHom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4884863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fontAlgn="base"/>
            <a:r>
              <a:rPr lang="ru-RU" sz="3200" b="1" dirty="0">
                <a:solidFill>
                  <a:srgbClr val="FF0000"/>
                </a:solidFill>
              </a:rPr>
              <a:t>Две сестры летом зелены,</a:t>
            </a:r>
          </a:p>
          <a:p>
            <a:pPr fontAlgn="base"/>
            <a:r>
              <a:rPr lang="ru-RU" sz="3200" b="1" dirty="0">
                <a:solidFill>
                  <a:srgbClr val="FF0000"/>
                </a:solidFill>
              </a:rPr>
              <a:t>К осени одна краснеет,</a:t>
            </a:r>
          </a:p>
          <a:p>
            <a:pPr fontAlgn="base"/>
            <a:r>
              <a:rPr lang="ru-RU" sz="3200" b="1" dirty="0">
                <a:solidFill>
                  <a:srgbClr val="FF0000"/>
                </a:solidFill>
              </a:rPr>
              <a:t>Другая чернеет.</a:t>
            </a: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7650" name="Picture 2" descr="Смороди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492896"/>
            <a:ext cx="4943872" cy="3707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5-конечная звезда 3">
            <a:hlinkClick r:id="rId3" action="ppaction://hlinksldjump"/>
          </p:cNvPr>
          <p:cNvSpPr/>
          <p:nvPr/>
        </p:nvSpPr>
        <p:spPr>
          <a:xfrm>
            <a:off x="251520" y="5805264"/>
            <a:ext cx="899592" cy="720080"/>
          </a:xfrm>
          <a:prstGeom prst="star5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8324800" y="6389712"/>
            <a:ext cx="720080" cy="360040"/>
          </a:xfrm>
          <a:prstGeom prst="rightArrow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60648"/>
            <a:ext cx="4992777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Он зеленый и большой</a:t>
            </a:r>
          </a:p>
          <a:p>
            <a:pPr algn="ctr" fontAlgn="base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полью его водой</a:t>
            </a:r>
          </a:p>
          <a:p>
            <a:pPr algn="ctr" fontAlgn="base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огромный карапуз</a:t>
            </a:r>
          </a:p>
          <a:p>
            <a:pPr algn="ctr" fontAlgn="base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Скоро вырастет ……..</a:t>
            </a:r>
          </a:p>
          <a:p>
            <a:pPr algn="ctr"/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9698" name="Picture 2" descr="Загадки про овощи и фрукты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2780928"/>
            <a:ext cx="4330479" cy="2945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5-конечная звезда 3">
            <a:hlinkClick r:id="rId3" action="ppaction://hlinksldjump"/>
          </p:cNvPr>
          <p:cNvSpPr/>
          <p:nvPr/>
        </p:nvSpPr>
        <p:spPr>
          <a:xfrm>
            <a:off x="251520" y="5949280"/>
            <a:ext cx="899592" cy="720080"/>
          </a:xfrm>
          <a:prstGeom prst="star5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8244408" y="6309320"/>
            <a:ext cx="720080" cy="360040"/>
          </a:xfrm>
          <a:prstGeom prst="rightArrow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Мали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780928"/>
            <a:ext cx="4896544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5-конечная звезда 2">
            <a:hlinkClick r:id="rId3" action="ppaction://hlinksldjump"/>
          </p:cNvPr>
          <p:cNvSpPr/>
          <p:nvPr/>
        </p:nvSpPr>
        <p:spPr>
          <a:xfrm>
            <a:off x="8028384" y="5877272"/>
            <a:ext cx="899592" cy="720080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7222" y="404664"/>
            <a:ext cx="6349239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Красная ягода всех привлекает,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Вкусом и пользой своей покоряет,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Летом в саду собирает Алина,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Нежное лакомство, чудо </a:t>
            </a:r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323528" y="6093296"/>
            <a:ext cx="576064" cy="504056"/>
          </a:xfrm>
          <a:prstGeom prst="actionButtonHom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Банан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3258000"/>
            <a:ext cx="3599999" cy="3600000"/>
          </a:xfrm>
          <a:prstGeom prst="rect">
            <a:avLst/>
          </a:prstGeom>
          <a:noFill/>
        </p:spPr>
      </p:pic>
      <p:sp>
        <p:nvSpPr>
          <p:cNvPr id="4" name="5-конечная звезда 3">
            <a:hlinkClick r:id="rId3" action="ppaction://hlinksldjump"/>
          </p:cNvPr>
          <p:cNvSpPr/>
          <p:nvPr/>
        </p:nvSpPr>
        <p:spPr>
          <a:xfrm>
            <a:off x="251520" y="5949280"/>
            <a:ext cx="899592" cy="720080"/>
          </a:xfrm>
          <a:prstGeom prst="star5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8324800" y="6389712"/>
            <a:ext cx="720080" cy="360040"/>
          </a:xfrm>
          <a:prstGeom prst="rightArrow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116632"/>
            <a:ext cx="8326768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/>
            <a:r>
              <a:rPr lang="ru-RU" sz="54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Этот вкусный желтый плод</a:t>
            </a:r>
          </a:p>
          <a:p>
            <a:pPr algn="ctr" fontAlgn="base"/>
            <a:r>
              <a:rPr lang="ru-RU" sz="54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 нам из Африки плывет,</a:t>
            </a:r>
          </a:p>
          <a:p>
            <a:pPr algn="ctr" fontAlgn="base"/>
            <a:r>
              <a:rPr lang="ru-RU" sz="54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Обезьянам в зоопарке</a:t>
            </a:r>
          </a:p>
          <a:p>
            <a:pPr algn="ctr" fontAlgn="base"/>
            <a:r>
              <a:rPr lang="ru-RU" sz="54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Пищу круглый год дает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9_101007112703_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3140968"/>
            <a:ext cx="2331890" cy="3492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79712" y="1484784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76672"/>
            <a:ext cx="6050824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Фрукт похож на шишку ели,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Мы рискнули — шишку съели...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Самый лучший, высший класс —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Спелый, сочный ... </a:t>
            </a:r>
            <a:endParaRPr lang="ru-RU" sz="3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70C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5-конечная звезда 4">
            <a:hlinkClick r:id="rId3" action="ppaction://hlinksldjump"/>
          </p:cNvPr>
          <p:cNvSpPr/>
          <p:nvPr/>
        </p:nvSpPr>
        <p:spPr>
          <a:xfrm>
            <a:off x="179512" y="5877272"/>
            <a:ext cx="899592" cy="720080"/>
          </a:xfrm>
          <a:prstGeom prst="star5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>
            <a:off x="8324800" y="6389712"/>
            <a:ext cx="720080" cy="360040"/>
          </a:xfrm>
          <a:prstGeom prst="rightArrow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рсик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5656" y="3429000"/>
            <a:ext cx="4064000" cy="304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116632"/>
            <a:ext cx="6120680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hlinkClick r:id="rId3"/>
              </a:rPr>
              <a:t>Плод этот сладкий</a:t>
            </a:r>
            <a:br>
              <a:rPr lang="ru-RU" sz="3200" dirty="0" smtClean="0">
                <a:hlinkClick r:id="rId3"/>
              </a:rPr>
            </a:br>
            <a:r>
              <a:rPr lang="ru-RU" sz="3200" dirty="0" smtClean="0">
                <a:hlinkClick r:id="rId3"/>
              </a:rPr>
              <a:t>И круглый, и гладкий.</a:t>
            </a:r>
            <a:br>
              <a:rPr lang="ru-RU" sz="3200" dirty="0" smtClean="0">
                <a:hlinkClick r:id="rId3"/>
              </a:rPr>
            </a:br>
            <a:r>
              <a:rPr lang="ru-RU" sz="3200" dirty="0" smtClean="0">
                <a:hlinkClick r:id="rId3"/>
              </a:rPr>
              <a:t>Внутри он душистый</a:t>
            </a:r>
            <a:br>
              <a:rPr lang="ru-RU" sz="3200" dirty="0" smtClean="0">
                <a:hlinkClick r:id="rId3"/>
              </a:rPr>
            </a:br>
            <a:r>
              <a:rPr lang="ru-RU" sz="3200" dirty="0" smtClean="0">
                <a:hlinkClick r:id="rId3"/>
              </a:rPr>
              <a:t>Снаружи пушистый.</a:t>
            </a:r>
            <a:br>
              <a:rPr lang="ru-RU" sz="3200" dirty="0" smtClean="0">
                <a:hlinkClick r:id="rId3"/>
              </a:rPr>
            </a:br>
            <a:r>
              <a:rPr lang="ru-RU" sz="3200" dirty="0" smtClean="0">
                <a:hlinkClick r:id="rId3"/>
              </a:rPr>
              <a:t>А серёдка плода,</a:t>
            </a:r>
            <a:br>
              <a:rPr lang="ru-RU" sz="3200" dirty="0" smtClean="0">
                <a:hlinkClick r:id="rId3"/>
              </a:rPr>
            </a:br>
            <a:r>
              <a:rPr lang="ru-RU" sz="3200" dirty="0" smtClean="0">
                <a:hlinkClick r:id="rId3"/>
              </a:rPr>
              <a:t>Словно камень, тверда.</a:t>
            </a:r>
          </a:p>
          <a:p>
            <a:pPr algn="ctr"/>
            <a:endParaRPr lang="ru-RU" sz="3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5-конечная звезда 4">
            <a:hlinkClick r:id="rId4" action="ppaction://hlinksldjump"/>
          </p:cNvPr>
          <p:cNvSpPr/>
          <p:nvPr/>
        </p:nvSpPr>
        <p:spPr>
          <a:xfrm>
            <a:off x="8100392" y="332656"/>
            <a:ext cx="899592" cy="720080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rId5" action="ppaction://hlinksldjump" highlightClick="1"/>
          </p:cNvPr>
          <p:cNvSpPr/>
          <p:nvPr/>
        </p:nvSpPr>
        <p:spPr>
          <a:xfrm>
            <a:off x="251520" y="6021288"/>
            <a:ext cx="576064" cy="504056"/>
          </a:xfrm>
          <a:prstGeom prst="actionButtonHom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6" action="ppaction://hlinksldjump"/>
          </p:cNvPr>
          <p:cNvSpPr/>
          <p:nvPr/>
        </p:nvSpPr>
        <p:spPr>
          <a:xfrm>
            <a:off x="8324800" y="6389712"/>
            <a:ext cx="720080" cy="360040"/>
          </a:xfrm>
          <a:prstGeom prst="rightArrow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Ovocshi_i_frukty_-_Fruktovyj_sad_(iPlayer.fm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6165304"/>
            <a:ext cx="512440" cy="51244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16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wm185153t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666000" cy="6858000"/>
          </a:xfrm>
          <a:prstGeom prst="rect">
            <a:avLst/>
          </a:prstGeom>
        </p:spPr>
      </p:pic>
      <p:sp>
        <p:nvSpPr>
          <p:cNvPr id="4" name="Улыбающееся лицо 3">
            <a:hlinkClick r:id="rId3" action="ppaction://hlinkfile"/>
          </p:cNvPr>
          <p:cNvSpPr/>
          <p:nvPr/>
        </p:nvSpPr>
        <p:spPr>
          <a:xfrm>
            <a:off x="3923928" y="3140968"/>
            <a:ext cx="1152128" cy="1008112"/>
          </a:xfrm>
          <a:prstGeom prst="smileyFac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 rot="10800000">
            <a:off x="2699792" y="3068960"/>
            <a:ext cx="1008112" cy="86409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5" action="ppaction://hlinksldjump"/>
          </p:cNvPr>
          <p:cNvSpPr/>
          <p:nvPr/>
        </p:nvSpPr>
        <p:spPr>
          <a:xfrm rot="16200000">
            <a:off x="3995936" y="2060848"/>
            <a:ext cx="1008112" cy="86409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>
            <a:hlinkClick r:id="rId6" action="ppaction://hlinksldjump"/>
          </p:cNvPr>
          <p:cNvSpPr/>
          <p:nvPr/>
        </p:nvSpPr>
        <p:spPr>
          <a:xfrm>
            <a:off x="5292080" y="3068960"/>
            <a:ext cx="1008112" cy="864096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7" action="ppaction://hlinksldjump"/>
          </p:cNvPr>
          <p:cNvSpPr/>
          <p:nvPr/>
        </p:nvSpPr>
        <p:spPr>
          <a:xfrm rot="5400000">
            <a:off x="3995936" y="4437112"/>
            <a:ext cx="1008112" cy="864096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332656"/>
            <a:ext cx="59312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Где растут фрукты?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8028384" y="5877272"/>
            <a:ext cx="899592" cy="720080"/>
          </a:xfrm>
          <a:prstGeom prst="star5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imgFu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412776"/>
            <a:ext cx="2880000" cy="2160000"/>
          </a:xfrm>
          <a:prstGeom prst="rect">
            <a:avLst/>
          </a:prstGeom>
        </p:spPr>
      </p:pic>
      <p:pic>
        <p:nvPicPr>
          <p:cNvPr id="6" name="Рисунок 5" descr="0_7771a_3aae2331_ori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4005064"/>
            <a:ext cx="2880000" cy="2160000"/>
          </a:xfrm>
          <a:prstGeom prst="rect">
            <a:avLst/>
          </a:prstGeom>
        </p:spPr>
      </p:pic>
      <p:pic>
        <p:nvPicPr>
          <p:cNvPr id="7" name="Рисунок 6" descr="m5Gt7vzm6mQ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4048" y="4005064"/>
            <a:ext cx="2880000" cy="2160000"/>
          </a:xfrm>
          <a:prstGeom prst="rect">
            <a:avLst/>
          </a:prstGeom>
        </p:spPr>
      </p:pic>
      <p:pic>
        <p:nvPicPr>
          <p:cNvPr id="8" name="Рисунок 7" descr="39d005cfee49505ba2d294072cf38afe-300x22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1196752"/>
            <a:ext cx="2880000" cy="216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31640" y="692696"/>
            <a:ext cx="6705105" cy="923330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Четвёртый лишний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" name="Рисунок 9" descr="груша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92" y="1988840"/>
            <a:ext cx="2571750" cy="1933575"/>
          </a:xfrm>
          <a:prstGeom prst="rect">
            <a:avLst/>
          </a:prstGeom>
        </p:spPr>
      </p:pic>
      <p:pic>
        <p:nvPicPr>
          <p:cNvPr id="11" name="Рисунок 10" descr="гранат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18271" b="6476"/>
          <a:stretch>
            <a:fillRect/>
          </a:stretch>
        </p:blipFill>
        <p:spPr>
          <a:xfrm>
            <a:off x="1043608" y="4221088"/>
            <a:ext cx="2016224" cy="1728192"/>
          </a:xfrm>
          <a:prstGeom prst="rect">
            <a:avLst/>
          </a:prstGeom>
        </p:spPr>
      </p:pic>
      <p:pic>
        <p:nvPicPr>
          <p:cNvPr id="12" name="Рисунок 11" descr="кукуруза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0112" y="4293096"/>
            <a:ext cx="2148000" cy="1933200"/>
          </a:xfrm>
          <a:prstGeom prst="rect">
            <a:avLst/>
          </a:prstGeom>
        </p:spPr>
      </p:pic>
      <p:pic>
        <p:nvPicPr>
          <p:cNvPr id="13" name="Рисунок 12" descr="яблоко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8144" y="2132856"/>
            <a:ext cx="1933200" cy="1933200"/>
          </a:xfrm>
          <a:prstGeom prst="rect">
            <a:avLst/>
          </a:prstGeom>
        </p:spPr>
      </p:pic>
      <p:sp>
        <p:nvSpPr>
          <p:cNvPr id="8" name="5-конечная звезда 7">
            <a:hlinkClick r:id="rId6" action="ppaction://hlinksldjump"/>
          </p:cNvPr>
          <p:cNvSpPr/>
          <p:nvPr/>
        </p:nvSpPr>
        <p:spPr>
          <a:xfrm>
            <a:off x="8028384" y="5949280"/>
            <a:ext cx="899592" cy="720080"/>
          </a:xfrm>
          <a:prstGeom prst="star5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CC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CC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CC"/>
                                      </p:to>
                                    </p:animClr>
                                    <p:animClr clrSpc="rgb">
                                      <p:cBhvr>
                                        <p:cTn id="3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CC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5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CC"/>
                                      </p:to>
                                    </p:animClr>
                                    <p:animClr clrSpc="rgb">
                                      <p:cBhvr>
                                        <p:cTn id="4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CC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6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имон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1700808"/>
            <a:ext cx="2113947" cy="1585460"/>
          </a:xfrm>
          <a:prstGeom prst="rect">
            <a:avLst/>
          </a:prstGeom>
        </p:spPr>
      </p:pic>
      <p:pic>
        <p:nvPicPr>
          <p:cNvPr id="3" name="Рисунок 2" descr="5x03HEpQdA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92080" y="4077072"/>
            <a:ext cx="2166150" cy="1584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31640" y="692696"/>
            <a:ext cx="6705105" cy="923330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Четвёртый лишний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киви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92080" y="1988840"/>
            <a:ext cx="2102655" cy="1584000"/>
          </a:xfrm>
          <a:prstGeom prst="rect">
            <a:avLst/>
          </a:prstGeom>
        </p:spPr>
      </p:pic>
      <p:pic>
        <p:nvPicPr>
          <p:cNvPr id="6" name="Рисунок 5" descr="виноград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92" y="4077072"/>
            <a:ext cx="2160240" cy="1620180"/>
          </a:xfrm>
          <a:prstGeom prst="rect">
            <a:avLst/>
          </a:prstGeom>
        </p:spPr>
      </p:pic>
      <p:sp>
        <p:nvSpPr>
          <p:cNvPr id="7" name="5-конечная звезда 6">
            <a:hlinkClick r:id="rId6" action="ppaction://hlinksldjump"/>
          </p:cNvPr>
          <p:cNvSpPr/>
          <p:nvPr/>
        </p:nvSpPr>
        <p:spPr>
          <a:xfrm>
            <a:off x="8028384" y="5877272"/>
            <a:ext cx="899592" cy="720080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E12D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E12D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E12D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E12D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E12D"/>
                                      </p:to>
                                    </p:animClr>
                                    <p:animClr clrSpc="rgb">
                                      <p:cBhvr>
                                        <p:cTn id="3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E12D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E12D"/>
                                      </p:to>
                                    </p:animClr>
                                    <p:animClr clrSpc="rgb">
                                      <p:cBhvr>
                                        <p:cTn id="4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E12D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img1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6176" y="4531523"/>
            <a:ext cx="2544953" cy="232647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71600" y="188640"/>
            <a:ext cx="731136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Игра «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Убери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фрукты 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 корзинку»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2" name="Рисунок 11" descr="watermelon-1317765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16216" y="3645024"/>
            <a:ext cx="1296144" cy="864096"/>
          </a:xfrm>
          <a:prstGeom prst="rect">
            <a:avLst/>
          </a:prstGeom>
        </p:spPr>
      </p:pic>
      <p:pic>
        <p:nvPicPr>
          <p:cNvPr id="13" name="Рисунок 12" descr="кукуруза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5656" y="5373216"/>
            <a:ext cx="1200000" cy="1080000"/>
          </a:xfrm>
          <a:prstGeom prst="rect">
            <a:avLst/>
          </a:prstGeom>
        </p:spPr>
      </p:pic>
      <p:pic>
        <p:nvPicPr>
          <p:cNvPr id="14" name="Рисунок 13" descr="5x03HEpQdAA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4168" y="1484784"/>
            <a:ext cx="1476916" cy="1080000"/>
          </a:xfrm>
          <a:prstGeom prst="rect">
            <a:avLst/>
          </a:prstGeom>
        </p:spPr>
      </p:pic>
      <p:pic>
        <p:nvPicPr>
          <p:cNvPr id="17" name="Рисунок 16" descr="3707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8344" y="2996952"/>
            <a:ext cx="1152000" cy="720000"/>
          </a:xfrm>
          <a:prstGeom prst="rect">
            <a:avLst/>
          </a:prstGeom>
        </p:spPr>
      </p:pic>
      <p:pic>
        <p:nvPicPr>
          <p:cNvPr id="18" name="Рисунок 17" descr="xf6l2c8ouj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9672" y="2276872"/>
            <a:ext cx="1035615" cy="1080000"/>
          </a:xfrm>
          <a:prstGeom prst="rect">
            <a:avLst/>
          </a:prstGeom>
        </p:spPr>
      </p:pic>
      <p:pic>
        <p:nvPicPr>
          <p:cNvPr id="19" name="Рисунок 18" descr="баклажан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902" b="21405"/>
          <a:stretch>
            <a:fillRect/>
          </a:stretch>
        </p:blipFill>
        <p:spPr>
          <a:xfrm>
            <a:off x="4355976" y="4653136"/>
            <a:ext cx="1512168" cy="1080000"/>
          </a:xfrm>
          <a:prstGeom prst="rect">
            <a:avLst/>
          </a:prstGeom>
        </p:spPr>
      </p:pic>
      <p:pic>
        <p:nvPicPr>
          <p:cNvPr id="33" name="Рисунок 32" descr="лук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3F6FB"/>
              </a:clrFrom>
              <a:clrTo>
                <a:srgbClr val="F3F6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5936" y="5778000"/>
            <a:ext cx="1348662" cy="1080000"/>
          </a:xfrm>
          <a:prstGeom prst="rect">
            <a:avLst/>
          </a:prstGeom>
        </p:spPr>
      </p:pic>
      <p:pic>
        <p:nvPicPr>
          <p:cNvPr id="34" name="Рисунок 33" descr="goroh_polza_i_vred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4149080"/>
            <a:ext cx="1514025" cy="1080000"/>
          </a:xfrm>
          <a:prstGeom prst="rect">
            <a:avLst/>
          </a:prstGeom>
        </p:spPr>
      </p:pic>
      <p:pic>
        <p:nvPicPr>
          <p:cNvPr id="35" name="Рисунок 34" descr="1373457851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7824" y="3933056"/>
            <a:ext cx="1567156" cy="1080000"/>
          </a:xfrm>
          <a:prstGeom prst="rect">
            <a:avLst/>
          </a:prstGeom>
        </p:spPr>
      </p:pic>
      <p:pic>
        <p:nvPicPr>
          <p:cNvPr id="4" name="Рисунок 3" descr="виноград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8064" y="3284984"/>
            <a:ext cx="1200000" cy="900000"/>
          </a:xfrm>
          <a:prstGeom prst="rect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</p:pic>
      <p:pic>
        <p:nvPicPr>
          <p:cNvPr id="5" name="Рисунок 4" descr="гранат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476"/>
          <a:stretch>
            <a:fillRect/>
          </a:stretch>
        </p:blipFill>
        <p:spPr>
          <a:xfrm>
            <a:off x="179512" y="2852936"/>
            <a:ext cx="1284740" cy="900000"/>
          </a:xfrm>
          <a:prstGeom prst="rect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</p:pic>
      <p:pic>
        <p:nvPicPr>
          <p:cNvPr id="6" name="Рисунок 5" descr="груша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1988840"/>
            <a:ext cx="1197044" cy="900000"/>
          </a:xfrm>
          <a:prstGeom prst="rect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</p:pic>
      <p:pic>
        <p:nvPicPr>
          <p:cNvPr id="7" name="Рисунок 6" descr="киви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3848" y="2924944"/>
            <a:ext cx="1194694" cy="900000"/>
          </a:xfrm>
          <a:prstGeom prst="rect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</p:pic>
      <p:pic>
        <p:nvPicPr>
          <p:cNvPr id="8" name="Рисунок 7" descr="персик.jpg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001"/>
          <a:stretch>
            <a:fillRect/>
          </a:stretch>
        </p:blipFill>
        <p:spPr>
          <a:xfrm>
            <a:off x="1835696" y="4005064"/>
            <a:ext cx="1091988" cy="900000"/>
          </a:xfrm>
          <a:prstGeom prst="rect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</p:pic>
      <p:pic>
        <p:nvPicPr>
          <p:cNvPr id="9" name="Рисунок 8" descr="слива.jpg"/>
          <p:cNvPicPr>
            <a:picLocks noChangeAspect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002" r="12990" b="7990"/>
          <a:stretch>
            <a:fillRect/>
          </a:stretch>
        </p:blipFill>
        <p:spPr>
          <a:xfrm>
            <a:off x="3131840" y="5157192"/>
            <a:ext cx="939131" cy="900000"/>
          </a:xfrm>
          <a:prstGeom prst="rect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</p:pic>
      <p:pic>
        <p:nvPicPr>
          <p:cNvPr id="10" name="Рисунок 9" descr="яблоко.jpg"/>
          <p:cNvPicPr>
            <a:picLocks noChangeAspect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1556792"/>
            <a:ext cx="900000" cy="900000"/>
          </a:xfrm>
          <a:prstGeom prst="rect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</p:pic>
      <p:pic>
        <p:nvPicPr>
          <p:cNvPr id="11" name="Рисунок 10" descr="лимон.jpg"/>
          <p:cNvPicPr>
            <a:picLocks noChangeAspect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5661248"/>
            <a:ext cx="960000" cy="720000"/>
          </a:xfrm>
          <a:prstGeom prst="rect">
            <a:avLst/>
          </a:prstGeom>
        </p:spPr>
      </p:pic>
      <p:pic>
        <p:nvPicPr>
          <p:cNvPr id="20" name="Рисунок 19" descr="39_101007112703_11.jpg"/>
          <p:cNvPicPr>
            <a:picLocks noChangeAspect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28384" y="1268760"/>
            <a:ext cx="937570" cy="1404000"/>
          </a:xfrm>
          <a:prstGeom prst="rect">
            <a:avLst/>
          </a:prstGeom>
        </p:spPr>
      </p:pic>
      <p:sp>
        <p:nvSpPr>
          <p:cNvPr id="22" name="5-конечная звезда 21">
            <a:hlinkClick r:id="rId22" action="ppaction://hlinksldjump"/>
          </p:cNvPr>
          <p:cNvSpPr/>
          <p:nvPr/>
        </p:nvSpPr>
        <p:spPr>
          <a:xfrm>
            <a:off x="8388424" y="6137920"/>
            <a:ext cx="899592" cy="720080"/>
          </a:xfrm>
          <a:prstGeom prst="star5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5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9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0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1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2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3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8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7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8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9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82979E-6 L 0.5309 0.16535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" y="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92414E-6 L 0.73837 0.51133 " pathEditMode="relative" rAng="0" ptsTypes="AA">
                                      <p:cBhvr>
                                        <p:cTn id="1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9" y="2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92229E-6 L 0.67014 0.38575 " pathEditMode="relative" rAng="0" ptsTypes="AA">
                                      <p:cBhvr>
                                        <p:cTn id="1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" y="1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93987E-6 L 0.34653 0.37765 " pathEditMode="relative" rAng="0" ptsTypes="AA">
                                      <p:cBhvr>
                                        <p:cTn id="1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3.73728E-6 L 0.49219 -0.01319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" y="-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07031E-6 L 0.74028 0.00116 " pathEditMode="relative" rAng="0" ptsTypes="AA">
                                      <p:cBhvr>
                                        <p:cTn id="1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02  E" pathEditMode="relative" ptsTypes="">
                                      <p:cBhvr>
                                        <p:cTn id="14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10823E-6 L 0.41511 0.3439 " pathEditMode="relative" rAng="0" ptsTypes="AA">
                                      <p:cBhvr>
                                        <p:cTn id="1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" y="1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1 0.07609 L -0.08264 0.49584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rId2" action="ppaction://hlinksldjump"/>
          </p:cNvPr>
          <p:cNvSpPr/>
          <p:nvPr/>
        </p:nvSpPr>
        <p:spPr>
          <a:xfrm>
            <a:off x="8028384" y="5877272"/>
            <a:ext cx="899592" cy="720080"/>
          </a:xfrm>
          <a:prstGeom prst="star5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profilepic451890_3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" y="4306516"/>
            <a:ext cx="2483768" cy="229050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419872" y="404664"/>
            <a:ext cx="25733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solidFill>
                    <a:srgbClr val="00B0F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</a:t>
            </a:r>
            <a:r>
              <a:rPr lang="ru-RU" sz="5400" b="1" dirty="0" smtClean="0">
                <a:ln w="31550" cmpd="sng">
                  <a:solidFill>
                    <a:srgbClr val="00B0F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агадки</a:t>
            </a:r>
            <a:endParaRPr lang="ru-RU" sz="5400" b="1" dirty="0">
              <a:ln w="31550" cmpd="sng">
                <a:solidFill>
                  <a:srgbClr val="00B0F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Стрелка вниз 4">
            <a:hlinkClick r:id="rId4" action="ppaction://hlinksldjump"/>
          </p:cNvPr>
          <p:cNvSpPr/>
          <p:nvPr/>
        </p:nvSpPr>
        <p:spPr>
          <a:xfrm>
            <a:off x="4572000" y="3861048"/>
            <a:ext cx="648072" cy="864096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>
            <a:hlinkClick r:id="rId5" action="ppaction://hlinksldjump"/>
          </p:cNvPr>
          <p:cNvSpPr/>
          <p:nvPr/>
        </p:nvSpPr>
        <p:spPr>
          <a:xfrm>
            <a:off x="7812360" y="3717032"/>
            <a:ext cx="648072" cy="864096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>
            <a:hlinkClick r:id="rId6" action="ppaction://hlinksldjump"/>
          </p:cNvPr>
          <p:cNvSpPr/>
          <p:nvPr/>
        </p:nvSpPr>
        <p:spPr>
          <a:xfrm>
            <a:off x="1331640" y="3068960"/>
            <a:ext cx="648072" cy="864096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1349639-5f7ec46358e79119.pn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92" y="1412776"/>
            <a:ext cx="1512168" cy="1495550"/>
          </a:xfrm>
          <a:prstGeom prst="rect">
            <a:avLst/>
          </a:prstGeom>
        </p:spPr>
      </p:pic>
      <p:pic>
        <p:nvPicPr>
          <p:cNvPr id="11" name="Рисунок 10" descr="0_6b6a9_4a1d5bd0_M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355976" y="1772816"/>
            <a:ext cx="1159200" cy="1656000"/>
          </a:xfrm>
          <a:prstGeom prst="rect">
            <a:avLst/>
          </a:prstGeom>
        </p:spPr>
      </p:pic>
      <p:pic>
        <p:nvPicPr>
          <p:cNvPr id="12" name="Рисунок 11" descr="veselye-frukty-1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948264" y="1484784"/>
            <a:ext cx="2016000" cy="2016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6120680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fontAlgn="base"/>
            <a:r>
              <a:rPr lang="ru-RU" sz="3600" b="1" dirty="0">
                <a:solidFill>
                  <a:srgbClr val="FFFF00"/>
                </a:solidFill>
              </a:rPr>
              <a:t>Хоть чернил он не видал,</a:t>
            </a:r>
          </a:p>
          <a:p>
            <a:pPr fontAlgn="base"/>
            <a:r>
              <a:rPr lang="ru-RU" sz="3600" b="1" dirty="0">
                <a:solidFill>
                  <a:srgbClr val="FFFF00"/>
                </a:solidFill>
              </a:rPr>
              <a:t>Фиолетовым вдруг стал,</a:t>
            </a:r>
          </a:p>
          <a:p>
            <a:pPr fontAlgn="base"/>
            <a:r>
              <a:rPr lang="ru-RU" sz="3600" b="1" dirty="0">
                <a:solidFill>
                  <a:srgbClr val="FFFF00"/>
                </a:solidFill>
              </a:rPr>
              <a:t>И лоснится от похвал</a:t>
            </a:r>
          </a:p>
          <a:p>
            <a:pPr fontAlgn="base"/>
            <a:r>
              <a:rPr lang="ru-RU" sz="3600" b="1" dirty="0">
                <a:solidFill>
                  <a:srgbClr val="FFFF00"/>
                </a:solidFill>
              </a:rPr>
              <a:t>Очень важный…</a:t>
            </a:r>
          </a:p>
          <a:p>
            <a:pPr algn="ctr"/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5602" name="Picture 2" descr="Баклажан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2780928"/>
            <a:ext cx="3410322" cy="3422083"/>
          </a:xfrm>
          <a:prstGeom prst="rect">
            <a:avLst/>
          </a:prstGeom>
          <a:noFill/>
        </p:spPr>
      </p:pic>
      <p:sp>
        <p:nvSpPr>
          <p:cNvPr id="4" name="5-конечная звезда 3">
            <a:hlinkClick r:id="rId3" action="ppaction://hlinksldjump"/>
          </p:cNvPr>
          <p:cNvSpPr/>
          <p:nvPr/>
        </p:nvSpPr>
        <p:spPr>
          <a:xfrm>
            <a:off x="107504" y="5877272"/>
            <a:ext cx="899592" cy="720080"/>
          </a:xfrm>
          <a:prstGeom prst="star5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8172400" y="6237312"/>
            <a:ext cx="720080" cy="360040"/>
          </a:xfrm>
          <a:prstGeom prst="rightArrow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4831900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fontAlgn="base"/>
            <a:r>
              <a:rPr lang="ru-RU" sz="3200" b="1" dirty="0">
                <a:solidFill>
                  <a:srgbClr val="FFFF00"/>
                </a:solidFill>
              </a:rPr>
              <a:t>Неказиста, шишковата.</a:t>
            </a:r>
          </a:p>
          <a:p>
            <a:pPr fontAlgn="base"/>
            <a:r>
              <a:rPr lang="ru-RU" sz="3200" b="1" dirty="0">
                <a:solidFill>
                  <a:srgbClr val="FFFF00"/>
                </a:solidFill>
              </a:rPr>
              <a:t>А придет на стол она —</a:t>
            </a:r>
          </a:p>
          <a:p>
            <a:pPr fontAlgn="base"/>
            <a:r>
              <a:rPr lang="ru-RU" sz="3200" b="1" dirty="0">
                <a:solidFill>
                  <a:srgbClr val="FFFF00"/>
                </a:solidFill>
              </a:rPr>
              <a:t>Скажут весело ребята:</a:t>
            </a:r>
          </a:p>
          <a:p>
            <a:pPr fontAlgn="base"/>
            <a:r>
              <a:rPr lang="ru-RU" sz="3200" b="1" dirty="0">
                <a:solidFill>
                  <a:srgbClr val="FFFF00"/>
                </a:solidFill>
              </a:rPr>
              <a:t>«Ну, рассыпчата, вкусна!»</a:t>
            </a:r>
          </a:p>
        </p:txBody>
      </p:sp>
      <p:pic>
        <p:nvPicPr>
          <p:cNvPr id="24578" name="Picture 2" descr="Картош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852936"/>
            <a:ext cx="4686300" cy="3429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5-конечная звезда 3">
            <a:hlinkClick r:id="rId3" action="ppaction://hlinksldjump"/>
          </p:cNvPr>
          <p:cNvSpPr/>
          <p:nvPr/>
        </p:nvSpPr>
        <p:spPr>
          <a:xfrm>
            <a:off x="179512" y="6021288"/>
            <a:ext cx="899592" cy="720080"/>
          </a:xfrm>
          <a:prstGeom prst="star5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8324800" y="6389712"/>
            <a:ext cx="720080" cy="360040"/>
          </a:xfrm>
          <a:prstGeom prst="rightArrow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136</Words>
  <Application>Microsoft Office PowerPoint</Application>
  <PresentationFormat>Экран (4:3)</PresentationFormat>
  <Paragraphs>37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87</cp:revision>
  <dcterms:created xsi:type="dcterms:W3CDTF">2015-09-26T09:29:26Z</dcterms:created>
  <dcterms:modified xsi:type="dcterms:W3CDTF">2015-10-11T02:03:09Z</dcterms:modified>
</cp:coreProperties>
</file>