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1" r:id="rId5"/>
    <p:sldId id="263" r:id="rId6"/>
    <p:sldId id="26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4BAD8-56BD-414B-AC3F-C8EB18A8F4FC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91182-586F-436F-A27F-0316DD2972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4BAD8-56BD-414B-AC3F-C8EB18A8F4FC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91182-586F-436F-A27F-0316DD2972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4BAD8-56BD-414B-AC3F-C8EB18A8F4FC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91182-586F-436F-A27F-0316DD2972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4BAD8-56BD-414B-AC3F-C8EB18A8F4FC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91182-586F-436F-A27F-0316DD2972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4BAD8-56BD-414B-AC3F-C8EB18A8F4FC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91182-586F-436F-A27F-0316DD2972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4BAD8-56BD-414B-AC3F-C8EB18A8F4FC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91182-586F-436F-A27F-0316DD2972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4BAD8-56BD-414B-AC3F-C8EB18A8F4FC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91182-586F-436F-A27F-0316DD2972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4BAD8-56BD-414B-AC3F-C8EB18A8F4FC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91182-586F-436F-A27F-0316DD2972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4BAD8-56BD-414B-AC3F-C8EB18A8F4FC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91182-586F-436F-A27F-0316DD2972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4BAD8-56BD-414B-AC3F-C8EB18A8F4FC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91182-586F-436F-A27F-0316DD2972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4BAD8-56BD-414B-AC3F-C8EB18A8F4FC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91182-586F-436F-A27F-0316DD2972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14BAD8-56BD-414B-AC3F-C8EB18A8F4FC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91182-586F-436F-A27F-0316DD29729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Итоговые мероприятия Выступления детей и педагогов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IMG_170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857356" y="2428868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Поздравляем ветеранов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" name="Содержимое 5" descr="IMG_175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62105" y="1714488"/>
            <a:ext cx="4705355" cy="35290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Фотография на память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IMG_175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Содержимое 5" descr="IMG_171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Встреча с ветеранами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IMG_513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Содержимое 5" descr="IMG_513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Спасибо за Победу!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IMG_508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7876" y="1600201"/>
            <a:ext cx="5991755" cy="44958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18</Words>
  <Application>Microsoft Office PowerPoint</Application>
  <PresentationFormat>Экран (4:3)</PresentationFormat>
  <Paragraphs>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Итоговые мероприятия Выступления детей и педагогов</vt:lpstr>
      <vt:lpstr>Поздравляем ветеранов</vt:lpstr>
      <vt:lpstr>Фотография на память</vt:lpstr>
      <vt:lpstr>Встреча с ветеранами</vt:lpstr>
      <vt:lpstr>Спасибо за Победу!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Екатерина</dc:creator>
  <cp:lastModifiedBy>Екатерина</cp:lastModifiedBy>
  <cp:revision>1</cp:revision>
  <dcterms:created xsi:type="dcterms:W3CDTF">2018-06-25T10:52:23Z</dcterms:created>
  <dcterms:modified xsi:type="dcterms:W3CDTF">2018-06-25T10:58:39Z</dcterms:modified>
</cp:coreProperties>
</file>