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9" r:id="rId3"/>
    <p:sldId id="260" r:id="rId4"/>
    <p:sldId id="258" r:id="rId5"/>
    <p:sldId id="261" r:id="rId6"/>
    <p:sldId id="262" r:id="rId7"/>
    <p:sldId id="263" r:id="rId8"/>
    <p:sldId id="264" r:id="rId9"/>
    <p:sldId id="265" r:id="rId10"/>
    <p:sldId id="267" r:id="rId11"/>
    <p:sldId id="266" r:id="rId12"/>
    <p:sldId id="268" r:id="rId13"/>
    <p:sldId id="269" r:id="rId14"/>
    <p:sldId id="273" r:id="rId15"/>
    <p:sldId id="270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866F5-DB9C-49B8-A2B6-32AFA9B7EEFE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3485FA-25EF-458D-BFA3-7F6BB32AB0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3875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485FA-25EF-458D-BFA3-7F6BB32AB0A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1791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485FA-25EF-458D-BFA3-7F6BB32AB0A3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3845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rustrana.ru/articles/953/1812year.jp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upload.wikimedia.org/wikipedia/commons/9/99/Andrea_Appiani_002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srpska.ru/articles/12015/kutuzov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12776"/>
            <a:ext cx="7543800" cy="1524000"/>
          </a:xfrm>
        </p:spPr>
        <p:txBody>
          <a:bodyPr/>
          <a:lstStyle/>
          <a:p>
            <a:r>
              <a:rPr lang="ru-RU" dirty="0" smtClean="0"/>
              <a:t>Отечественная война 1812 года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Классный час по теме «Великая победа Великой страны»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86446" y="5572140"/>
            <a:ext cx="3071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Составила Левина Ю.В.</a:t>
            </a:r>
          </a:p>
          <a:p>
            <a:r>
              <a:rPr lang="ru-RU" dirty="0" smtClean="0"/>
              <a:t>2017 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67139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истратор\Desktop\Borodino-carta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373" y="332656"/>
            <a:ext cx="7710497" cy="6314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0667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истратор\Desktop\Гесс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76671"/>
            <a:ext cx="8620334" cy="53607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1" y="6165304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Бородинское сражение  26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августа 1812 года</a:t>
            </a:r>
          </a:p>
        </p:txBody>
      </p:sp>
    </p:spTree>
    <p:extLst>
      <p:ext uri="{BB962C8B-B14F-4D97-AF65-F5344CB8AC3E}">
        <p14:creationId xmlns="" xmlns:p14="http://schemas.microsoft.com/office/powerpoint/2010/main" val="391068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history.sgu.ru/img/x1-0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404664"/>
            <a:ext cx="8801043" cy="5256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05830" y="5805264"/>
            <a:ext cx="8940477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А.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Кившенко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«Военный совет в Филях» </a:t>
            </a:r>
          </a:p>
          <a:p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(1 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сентября 1812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года)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956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истратор\Desktop\normal_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268504" cy="5328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67781" y="6237312"/>
            <a:ext cx="5724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Байрон «Наполеон на Поклонной горе»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23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истратор\Desktop\Fire_of_Moscow_18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168" y="548680"/>
            <a:ext cx="8075664" cy="57606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311" y="476672"/>
            <a:ext cx="9024689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7596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2 из 2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733" y="620688"/>
            <a:ext cx="8235971" cy="4929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79512" y="5733256"/>
            <a:ext cx="8856984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декабря 1812 года последние остатки французских войск 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были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изгнаны за пределы России. Начался распад империи Наполеона. </a:t>
            </a:r>
          </a:p>
        </p:txBody>
      </p:sp>
    </p:spTree>
    <p:extLst>
      <p:ext uri="{BB962C8B-B14F-4D97-AF65-F5344CB8AC3E}">
        <p14:creationId xmlns="" xmlns:p14="http://schemas.microsoft.com/office/powerpoint/2010/main" val="381586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дминистратор\Desktop\4_old_moscow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357953" cy="5328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6093296"/>
            <a:ext cx="68670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Триумфальная арка  у Тверской заставы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284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дминистратор\Desktop\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199" y="453827"/>
            <a:ext cx="8545154" cy="5688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6027003"/>
            <a:ext cx="72079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Триумфальные ворота на Кутузовском проспекте 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рядом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Поклонной горой. </a:t>
            </a:r>
          </a:p>
        </p:txBody>
      </p:sp>
    </p:spTree>
    <p:extLst>
      <p:ext uri="{BB962C8B-B14F-4D97-AF65-F5344CB8AC3E}">
        <p14:creationId xmlns="" xmlns:p14="http://schemas.microsoft.com/office/powerpoint/2010/main" val="326164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Администратор\Desktop\67590783_165835_kotomk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76673"/>
            <a:ext cx="8491657" cy="5616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6264056"/>
            <a:ext cx="50567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Храма Христа Спасителя </a:t>
            </a:r>
          </a:p>
        </p:txBody>
      </p:sp>
    </p:spTree>
    <p:extLst>
      <p:ext uri="{BB962C8B-B14F-4D97-AF65-F5344CB8AC3E}">
        <p14:creationId xmlns="" xmlns:p14="http://schemas.microsoft.com/office/powerpoint/2010/main" val="311142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340768"/>
            <a:ext cx="62646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/>
              <a:t>Напрасно </a:t>
            </a:r>
            <a:r>
              <a:rPr lang="ru-RU" sz="3200" b="1" dirty="0"/>
              <a:t>ждал Наполеон,</a:t>
            </a:r>
          </a:p>
          <a:p>
            <a:r>
              <a:rPr lang="ru-RU" sz="3200" b="1" dirty="0"/>
              <a:t> Последним счастьем упоенный,</a:t>
            </a:r>
          </a:p>
          <a:p>
            <a:r>
              <a:rPr lang="ru-RU" sz="3200" b="1" dirty="0"/>
              <a:t> Москвы коленопреклоненной</a:t>
            </a:r>
          </a:p>
          <a:p>
            <a:r>
              <a:rPr lang="ru-RU" sz="3200" b="1" dirty="0"/>
              <a:t> С ключами старого Кремля:</a:t>
            </a:r>
          </a:p>
          <a:p>
            <a:r>
              <a:rPr lang="ru-RU" sz="3200" b="1" dirty="0"/>
              <a:t> Нет, не пошла Москва моя</a:t>
            </a:r>
          </a:p>
          <a:p>
            <a:r>
              <a:rPr lang="ru-RU" sz="3200" b="1" dirty="0"/>
              <a:t> К нему с повинной головою.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5158977"/>
            <a:ext cx="6228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/>
              <a:t>А.С.Пушкин</a:t>
            </a:r>
            <a:r>
              <a:rPr lang="ru-RU" sz="2400" b="1" dirty="0"/>
              <a:t> из романа «Евгений Онегин»:</a:t>
            </a:r>
          </a:p>
        </p:txBody>
      </p:sp>
    </p:spTree>
    <p:extLst>
      <p:ext uri="{BB962C8B-B14F-4D97-AF65-F5344CB8AC3E}">
        <p14:creationId xmlns="" xmlns:p14="http://schemas.microsoft.com/office/powerpoint/2010/main" val="275441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айл:Andrea Appiani 00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447" y="316124"/>
            <a:ext cx="4248472" cy="57154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186880" y="4941168"/>
            <a:ext cx="392909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Бонапарт Наполеон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(1769 - 1821) 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449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C:\Documents and Settings\---\Мои документы\Мои рисунки\карта наполеон 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48680"/>
            <a:ext cx="8688565" cy="52886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6373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2564904"/>
            <a:ext cx="4067944" cy="3240360"/>
          </a:xfrm>
        </p:spPr>
        <p:txBody>
          <a:bodyPr>
            <a:normAutofit fontScale="90000"/>
          </a:bodyPr>
          <a:lstStyle/>
          <a:p>
            <a:r>
              <a:rPr lang="ru-RU" dirty="0"/>
              <a:t>Алексей Андреевич </a:t>
            </a:r>
            <a:r>
              <a:rPr lang="ru-RU" dirty="0" smtClean="0"/>
              <a:t>Аракчеев</a:t>
            </a:r>
            <a:br>
              <a:rPr lang="ru-RU" dirty="0" smtClean="0"/>
            </a:br>
            <a:r>
              <a:rPr lang="ru-RU" sz="3100" dirty="0" smtClean="0"/>
              <a:t>2-й </a:t>
            </a:r>
            <a:r>
              <a:rPr lang="ru-RU" sz="3100" dirty="0"/>
              <a:t>Военный министр Российской империи	</a:t>
            </a:r>
            <a:br>
              <a:rPr lang="ru-RU" sz="3100" dirty="0"/>
            </a:br>
            <a:r>
              <a:rPr lang="ru-RU" sz="3100" dirty="0" smtClean="0"/>
              <a:t>             1808—1810</a:t>
            </a:r>
            <a:endParaRPr lang="ru-RU" sz="3100" dirty="0"/>
          </a:p>
        </p:txBody>
      </p:sp>
      <p:pic>
        <p:nvPicPr>
          <p:cNvPr id="1026" name="Picture 2" descr="C:\Users\Администратор\Desktop\280px-Arakcheev_Alexey_Andreevic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4095455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5024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2564904"/>
            <a:ext cx="4248472" cy="3391272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Барклай-де-Толли, Михаил </a:t>
            </a:r>
            <a:r>
              <a:rPr lang="ru-RU" sz="4000" dirty="0" smtClean="0"/>
              <a:t>Богданович</a:t>
            </a:r>
            <a:br>
              <a:rPr lang="ru-RU" sz="4000" dirty="0" smtClean="0"/>
            </a:br>
            <a:r>
              <a:rPr lang="ru-RU" dirty="0" smtClean="0"/>
              <a:t> </a:t>
            </a:r>
            <a:r>
              <a:rPr lang="ru-RU" sz="3100" dirty="0" smtClean="0"/>
              <a:t>3-ий военный министр</a:t>
            </a:r>
            <a:br>
              <a:rPr lang="ru-RU" sz="3100" dirty="0" smtClean="0"/>
            </a:br>
            <a:r>
              <a:rPr lang="ru-RU" sz="3100" dirty="0" smtClean="0"/>
              <a:t>Российской империи. </a:t>
            </a:r>
            <a:endParaRPr lang="ru-RU" sz="3100" dirty="0"/>
          </a:p>
        </p:txBody>
      </p:sp>
      <p:pic>
        <p:nvPicPr>
          <p:cNvPr id="2050" name="Picture 2" descr="C:\Users\Администратор\Desktop\334px-Barclay_de_Tolly_(Dawe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04664"/>
            <a:ext cx="3257698" cy="5832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7086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332656"/>
            <a:ext cx="7692600" cy="156966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400 000 армия Наполеона</a:t>
            </a:r>
          </a:p>
          <a:p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(+ 200 000 чел.)</a:t>
            </a:r>
            <a:endParaRPr lang="ru-RU" sz="48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371" y="3933056"/>
            <a:ext cx="3725541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         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1-я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армия </a:t>
            </a:r>
            <a:endPara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Барклая де. Толли 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2034" y="5053424"/>
            <a:ext cx="2759089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2-я армия</a:t>
            </a:r>
          </a:p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 Багратиона 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88683" y="3933056"/>
            <a:ext cx="2332177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3-я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армия </a:t>
            </a:r>
            <a:endPara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Тормасова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6007531"/>
            <a:ext cx="8525324" cy="83099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               3 0 0   0 0 0  чел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 rot="11981828">
            <a:off x="806020" y="3284338"/>
            <a:ext cx="249685" cy="6036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225348">
            <a:off x="4413975" y="4381644"/>
            <a:ext cx="39687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01033">
            <a:off x="7787458" y="3278173"/>
            <a:ext cx="39687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1" y="4410109"/>
            <a:ext cx="39687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97823">
            <a:off x="6856502" y="3276925"/>
            <a:ext cx="39687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317106"/>
            <a:ext cx="39687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Стрелка вправо с вырезом 11"/>
          <p:cNvSpPr/>
          <p:nvPr/>
        </p:nvSpPr>
        <p:spPr>
          <a:xfrm rot="5400000">
            <a:off x="3787728" y="2517386"/>
            <a:ext cx="2107212" cy="1156176"/>
          </a:xfrm>
          <a:prstGeom prst="notch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ysClr val="windowText" lastClr="000000"/>
              </a:solidFill>
            </a:endParaRP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68551">
            <a:off x="2412704" y="2006183"/>
            <a:ext cx="984312" cy="1387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102418">
            <a:off x="6150333" y="2034787"/>
            <a:ext cx="904531" cy="125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5939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119" y="4941168"/>
            <a:ext cx="8676456" cy="1600200"/>
          </a:xfrm>
        </p:spPr>
        <p:txBody>
          <a:bodyPr>
            <a:normAutofit/>
          </a:bodyPr>
          <a:lstStyle/>
          <a:p>
            <a:r>
              <a:rPr lang="ru-RU" sz="2800" dirty="0" err="1"/>
              <a:t>Апоит</a:t>
            </a:r>
            <a:r>
              <a:rPr lang="ru-RU" sz="2800" dirty="0"/>
              <a:t>.  А. П. «Переправа Наполеона через Неман»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 </a:t>
            </a:r>
            <a:r>
              <a:rPr lang="ru-RU" sz="2800" dirty="0" smtClean="0"/>
              <a:t>                                     12 </a:t>
            </a:r>
            <a:r>
              <a:rPr lang="ru-RU" sz="2800" dirty="0"/>
              <a:t>июня 1812 г</a:t>
            </a:r>
          </a:p>
        </p:txBody>
      </p:sp>
      <p:pic>
        <p:nvPicPr>
          <p:cNvPr id="4098" name="Picture 2" descr="C:\Users\Администратор\Desktop\2939_13280050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7200800" cy="486110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1476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2" name="Picture 2" descr="C:\Users\Администратор\Desktop\borodino_panorama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8176485" cy="6139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43808" y="6052646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Битва за Смоленск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95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а 5 из 1576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142852"/>
            <a:ext cx="5134070" cy="6357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79512" y="1947317"/>
            <a:ext cx="3429024" cy="35394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</a:rPr>
              <a:t>Светлейший князь Михаил Илларионович </a:t>
            </a:r>
            <a:r>
              <a:rPr lang="ru-RU" sz="3200" b="1" spc="50" dirty="0" err="1" smtClean="0">
                <a:ln w="11430"/>
              </a:rPr>
              <a:t>Голенищев-Кутузов-Смоленский</a:t>
            </a:r>
            <a:endParaRPr lang="ru-RU" sz="3200" b="1" spc="50" dirty="0" smtClean="0">
              <a:ln w="11430"/>
            </a:endParaRPr>
          </a:p>
          <a:p>
            <a:pPr algn="ctr"/>
            <a:r>
              <a:rPr lang="vi-VN" sz="3200" b="1" spc="50" dirty="0" smtClean="0">
                <a:ln w="11430"/>
              </a:rPr>
              <a:t> </a:t>
            </a:r>
            <a:r>
              <a:rPr lang="ru-RU" sz="3200" b="1" spc="50" dirty="0" smtClean="0">
                <a:ln w="11430"/>
              </a:rPr>
              <a:t>1745</a:t>
            </a:r>
            <a:r>
              <a:rPr lang="vi-VN" sz="3200" b="1" spc="50" dirty="0" smtClean="0">
                <a:ln w="11430"/>
              </a:rPr>
              <a:t>—</a:t>
            </a:r>
            <a:r>
              <a:rPr lang="ru-RU" sz="3200" b="1" spc="50" dirty="0" smtClean="0">
                <a:ln w="11430"/>
              </a:rPr>
              <a:t>1813</a:t>
            </a:r>
            <a:endParaRPr lang="ru-RU" sz="3200" b="1" spc="50" dirty="0">
              <a:ln w="1143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486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153</TotalTime>
  <Words>211</Words>
  <Application>Microsoft Office PowerPoint</Application>
  <PresentationFormat>Экран (4:3)</PresentationFormat>
  <Paragraphs>41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NewsPrint</vt:lpstr>
      <vt:lpstr>Отечественная война 1812 года</vt:lpstr>
      <vt:lpstr>Слайд 2</vt:lpstr>
      <vt:lpstr>Слайд 3</vt:lpstr>
      <vt:lpstr>Алексей Андреевич Аракчеев 2-й Военный министр Российской империи               1808—1810</vt:lpstr>
      <vt:lpstr>Барклай-де-Толли, Михаил Богданович  3-ий военный министр Российской империи. </vt:lpstr>
      <vt:lpstr>Слайд 6</vt:lpstr>
      <vt:lpstr>Апоит.  А. П. «Переправа Наполеона через Неман»                                        12 июня 1812 г</vt:lpstr>
      <vt:lpstr>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Отечественная война 1812 года</dc:title>
  <dc:creator>Администратор</dc:creator>
  <cp:lastModifiedBy>Дмитрий</cp:lastModifiedBy>
  <cp:revision>15</cp:revision>
  <dcterms:created xsi:type="dcterms:W3CDTF">2012-04-09T07:47:29Z</dcterms:created>
  <dcterms:modified xsi:type="dcterms:W3CDTF">2018-06-25T09:52:24Z</dcterms:modified>
</cp:coreProperties>
</file>