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71" r:id="rId4"/>
    <p:sldId id="270" r:id="rId5"/>
    <p:sldId id="266" r:id="rId6"/>
    <p:sldId id="267" r:id="rId7"/>
    <p:sldId id="258" r:id="rId8"/>
    <p:sldId id="259" r:id="rId9"/>
    <p:sldId id="269" r:id="rId10"/>
    <p:sldId id="272" r:id="rId11"/>
    <p:sldId id="275" r:id="rId12"/>
    <p:sldId id="281" r:id="rId13"/>
    <p:sldId id="280" r:id="rId14"/>
    <p:sldId id="279" r:id="rId15"/>
    <p:sldId id="289" r:id="rId16"/>
    <p:sldId id="283" r:id="rId17"/>
    <p:sldId id="29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153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FCBC41-1CFA-4006-8E4C-B9885E47C4A4}" type="datetimeFigureOut">
              <a:rPr lang="ru-RU" smtClean="0"/>
              <a:t>18.10.2016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59C004-1657-4A48-9799-B4F80AF74DE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59C004-1657-4A48-9799-B4F80AF74DEC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836713"/>
            <a:ext cx="8134672" cy="1944216"/>
          </a:xfrm>
        </p:spPr>
        <p:txBody>
          <a:bodyPr>
            <a:normAutofit fontScale="90000"/>
          </a:bodyPr>
          <a:lstStyle/>
          <a:p>
            <a:r>
              <a:rPr lang="ru-RU" sz="7200" dirty="0" smtClean="0">
                <a:solidFill>
                  <a:srgbClr val="92D050"/>
                </a:solidFill>
              </a:rPr>
              <a:t>ЦВЕТЫ В НАШЕМ КЛАССЕ</a:t>
            </a:r>
            <a:endParaRPr lang="ru-RU" sz="7200" dirty="0">
              <a:solidFill>
                <a:srgbClr val="92D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://my-madonna.ru/media/articles/3211da1d717a623258764d862d9806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3068960"/>
            <a:ext cx="4896544" cy="32589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>
                <a:solidFill>
                  <a:srgbClr val="92D050"/>
                </a:solidFill>
              </a:rPr>
              <a:t>жасмин</a:t>
            </a:r>
            <a:endParaRPr lang="ru-RU" sz="8800" dirty="0">
              <a:solidFill>
                <a:srgbClr val="92D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3794" name="AutoShape 2" descr="http://bonsaisale.net/images/970/original/DSC02146_________________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3796" name="Picture 4" descr="http://tfsi-us.com/linked/jasminepinwhe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628800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my-madonna.ru/media/articles/3211da1d717a623258764d862d9806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3721" y="0"/>
            <a:ext cx="5260279" cy="3501008"/>
          </a:xfrm>
          <a:prstGeom prst="rect">
            <a:avLst/>
          </a:prstGeom>
          <a:noFill/>
        </p:spPr>
      </p:pic>
      <p:pic>
        <p:nvPicPr>
          <p:cNvPr id="40964" name="Picture 4" descr="http://mtdata.ru/u9/photo7851/20289048334-0/origin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536370" cy="3501008"/>
          </a:xfrm>
          <a:prstGeom prst="rect">
            <a:avLst/>
          </a:prstGeom>
          <a:noFill/>
        </p:spPr>
      </p:pic>
      <p:sp>
        <p:nvSpPr>
          <p:cNvPr id="40966" name="AutoShape 6" descr="http://fotodomiks.ru/photo/e9/e95766b063da11ccfd4ecb012a9ae70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Picture 2" descr="https://im2-tub-ru.yandex.net/i?id=7f65cb4011b1a8f433d05db78c4f98b6&amp;n=33&amp;h=215&amp;w=18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3645024"/>
            <a:ext cx="2592288" cy="3096346"/>
          </a:xfrm>
          <a:prstGeom prst="rect">
            <a:avLst/>
          </a:prstGeom>
          <a:noFill/>
        </p:spPr>
      </p:pic>
      <p:pic>
        <p:nvPicPr>
          <p:cNvPr id="6" name="Picture 4" descr="http://junglehome.ru/wp-content/uploads/2015/10/%D0%B3%D0%BB%D0%B0%D0%B2%D0%BD%D0%B0%D1%8F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568120"/>
            <a:ext cx="3491880" cy="3173248"/>
          </a:xfrm>
          <a:prstGeom prst="rect">
            <a:avLst/>
          </a:prstGeom>
          <a:noFill/>
        </p:spPr>
      </p:pic>
      <p:pic>
        <p:nvPicPr>
          <p:cNvPr id="8" name="Picture 2" descr="http://sazhaemvsadu.ru/wp-content/uploads/2012/12/IMG_053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32920" y="3573016"/>
            <a:ext cx="2811080" cy="31777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>
                <a:solidFill>
                  <a:srgbClr val="92D050"/>
                </a:solidFill>
              </a:rPr>
              <a:t>плющ</a:t>
            </a:r>
            <a:endParaRPr lang="ru-RU" sz="8800" dirty="0">
              <a:solidFill>
                <a:srgbClr val="92D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 descr="http://mtdata.ru/u9/photo7851/20289048334-0/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6977" y="1628800"/>
            <a:ext cx="4509590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err="1" smtClean="0">
                <a:solidFill>
                  <a:srgbClr val="92D050"/>
                </a:solidFill>
              </a:rPr>
              <a:t>эухарис</a:t>
            </a:r>
            <a:endParaRPr lang="ru-RU" sz="8800" dirty="0">
              <a:solidFill>
                <a:srgbClr val="92D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junglehome.ru/wp-content/uploads/2015/10/%D0%B3%D0%BB%D0%B0%D0%B2%D0%BD%D0%B0%D1%8F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94637" y="1628800"/>
            <a:ext cx="4912787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err="1" smtClean="0">
                <a:solidFill>
                  <a:srgbClr val="92D050"/>
                </a:solidFill>
              </a:rPr>
              <a:t>гипеаструм</a:t>
            </a:r>
            <a:endParaRPr lang="ru-RU" sz="8800" dirty="0">
              <a:solidFill>
                <a:srgbClr val="92D050"/>
              </a:solidFill>
            </a:endParaRPr>
          </a:p>
        </p:txBody>
      </p:sp>
      <p:pic>
        <p:nvPicPr>
          <p:cNvPr id="4" name="Picture 2" descr="https://im2-tub-ru.yandex.net/i?id=7f65cb4011b1a8f433d05db78c4f98b6&amp;n=33&amp;h=215&amp;w=18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540924"/>
            <a:ext cx="4293574" cy="51284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>
                <a:solidFill>
                  <a:srgbClr val="92D050"/>
                </a:solidFill>
              </a:rPr>
              <a:t>алоэ</a:t>
            </a:r>
            <a:endParaRPr lang="ru-RU" sz="8800" dirty="0">
              <a:solidFill>
                <a:srgbClr val="92D050"/>
              </a:solidFill>
            </a:endParaRPr>
          </a:p>
        </p:txBody>
      </p:sp>
      <p:pic>
        <p:nvPicPr>
          <p:cNvPr id="4" name="Picture 2" descr="http://sazhaemvsadu.ru/wp-content/uploads/2012/12/IMG_053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5" y="1583970"/>
            <a:ext cx="4116417" cy="46533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>
                <a:solidFill>
                  <a:srgbClr val="92D050"/>
                </a:solidFill>
              </a:rPr>
              <a:t>герань</a:t>
            </a:r>
            <a:endParaRPr lang="ru-RU" sz="8800" dirty="0">
              <a:solidFill>
                <a:srgbClr val="92D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8130" name="Picture 2" descr="http://www.colors.life/upload/blogs/70/2d/702db0b94ccf47bed14c2b1196e0b7e3_RSZ_690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4169" y="1628800"/>
            <a:ext cx="6149681" cy="4536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92D050"/>
                </a:solidFill>
              </a:rPr>
              <a:t>декабрист (кактус)</a:t>
            </a:r>
            <a:endParaRPr lang="ru-RU" sz="8000" dirty="0">
              <a:solidFill>
                <a:srgbClr val="92D050"/>
              </a:solidFill>
            </a:endParaRPr>
          </a:p>
        </p:txBody>
      </p:sp>
      <p:pic>
        <p:nvPicPr>
          <p:cNvPr id="4" name="Picture 4" descr="http://berezka-kiev.com/image/data/rozhdestvennik/rozhdestvennik-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916832"/>
            <a:ext cx="7930397" cy="36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err="1" smtClean="0">
                <a:solidFill>
                  <a:srgbClr val="92D050"/>
                </a:solidFill>
              </a:rPr>
              <a:t>нефролепис</a:t>
            </a:r>
            <a:endParaRPr lang="ru-RU" sz="8000" dirty="0">
              <a:solidFill>
                <a:srgbClr val="92D050"/>
              </a:solidFill>
            </a:endParaRPr>
          </a:p>
        </p:txBody>
      </p:sp>
      <p:pic>
        <p:nvPicPr>
          <p:cNvPr id="4" name="Picture 2" descr="https://im0-tub-ru.yandex.net/i?id=17a4de1964035a0d763bd74b4bcf35e9&amp;n=33&amp;h=215&amp;w=35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091298" y="1772816"/>
            <a:ext cx="7657166" cy="45985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>
                <a:solidFill>
                  <a:srgbClr val="92D050"/>
                </a:solidFill>
              </a:rPr>
              <a:t>фикусы</a:t>
            </a:r>
            <a:endParaRPr lang="ru-RU" sz="8800" dirty="0">
              <a:solidFill>
                <a:srgbClr val="92D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2" name="Picture 2" descr="http://www.dpol4.ru/img/picture/Feb/04/b31130de6f7accb95860532499f4ba5c/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5936"/>
            <a:ext cx="3456384" cy="4607360"/>
          </a:xfrm>
          <a:prstGeom prst="rect">
            <a:avLst/>
          </a:prstGeom>
          <a:noFill/>
        </p:spPr>
      </p:pic>
      <p:pic>
        <p:nvPicPr>
          <p:cNvPr id="6" name="Picture 2" descr="http://www.velvet.by/files/userfiles/15118/1.cvet_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1484784"/>
            <a:ext cx="4608512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778098"/>
          </a:xfrm>
        </p:spPr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92D050"/>
                </a:solidFill>
              </a:rPr>
              <a:t>фикусы</a:t>
            </a:r>
            <a:endParaRPr lang="ru-RU" sz="8000" dirty="0">
              <a:solidFill>
                <a:srgbClr val="92D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6" descr="http://vintilyatsiya.ru/images/2341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245141"/>
            <a:ext cx="4072236" cy="54242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>
                <a:solidFill>
                  <a:srgbClr val="92D050"/>
                </a:solidFill>
              </a:rPr>
              <a:t>гардения</a:t>
            </a:r>
            <a:endParaRPr lang="ru-RU" sz="8800" dirty="0">
              <a:solidFill>
                <a:srgbClr val="92D050"/>
              </a:solidFill>
            </a:endParaRPr>
          </a:p>
        </p:txBody>
      </p:sp>
      <p:pic>
        <p:nvPicPr>
          <p:cNvPr id="4" name="Picture 2" descr="http://photoudom.ru/photo/5f/5f3ec03e6e4f18bea4401bb629508f8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628800"/>
            <a:ext cx="4525963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>
                <a:solidFill>
                  <a:srgbClr val="92D050"/>
                </a:solidFill>
              </a:rPr>
              <a:t>орхидеи</a:t>
            </a:r>
            <a:endParaRPr lang="ru-RU" sz="8800" dirty="0">
              <a:solidFill>
                <a:srgbClr val="92D050"/>
              </a:solidFill>
            </a:endParaRPr>
          </a:p>
        </p:txBody>
      </p:sp>
      <p:pic>
        <p:nvPicPr>
          <p:cNvPr id="5" name="Picture 4" descr="http://mtdata.ru/u23/photo2123/20179370013-0/origina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162611" y="1600200"/>
            <a:ext cx="681877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err="1" smtClean="0">
                <a:solidFill>
                  <a:srgbClr val="92D050"/>
                </a:solidFill>
              </a:rPr>
              <a:t>спатифиллум</a:t>
            </a:r>
            <a:endParaRPr lang="ru-RU" sz="8800" dirty="0">
              <a:solidFill>
                <a:srgbClr val="92D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://eva-adams.ru/upload/medialibrary/c15/c15ecf763ab45168cdfe50ec2cfca0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628800"/>
            <a:ext cx="5965169" cy="44738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>
                <a:solidFill>
                  <a:srgbClr val="92D050"/>
                </a:solidFill>
              </a:rPr>
              <a:t>монстера</a:t>
            </a:r>
            <a:endParaRPr lang="ru-RU" sz="8800" dirty="0">
              <a:solidFill>
                <a:srgbClr val="92D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design4dom.ru/sites/default/files/monstera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20184" y="1628800"/>
            <a:ext cx="5947374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>
                <a:solidFill>
                  <a:srgbClr val="92D050"/>
                </a:solidFill>
              </a:rPr>
              <a:t>кактус</a:t>
            </a:r>
            <a:endParaRPr lang="ru-RU" sz="8800" dirty="0">
              <a:solidFill>
                <a:srgbClr val="92D050"/>
              </a:solidFill>
            </a:endParaRPr>
          </a:p>
        </p:txBody>
      </p:sp>
      <p:pic>
        <p:nvPicPr>
          <p:cNvPr id="6" name="Picture 4" descr="http://bonsaisale.net/images/970/original/DSC02146_________________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3172723" y="1600200"/>
            <a:ext cx="2798554" cy="4525963"/>
          </a:xfrm>
          <a:prstGeom prst="rect">
            <a:avLst/>
          </a:prstGeom>
          <a:noFill/>
        </p:spPr>
      </p:pic>
      <p:sp>
        <p:nvSpPr>
          <p:cNvPr id="27652" name="AutoShape 4" descr="http://bonsaisale.net/images/970/original/DSC02146_________________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</TotalTime>
  <Words>23</Words>
  <Application>Microsoft Office PowerPoint</Application>
  <PresentationFormat>Экран (4:3)</PresentationFormat>
  <Paragraphs>17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ЦВЕТЫ В НАШЕМ КЛАССЕ</vt:lpstr>
      <vt:lpstr>нефролепис</vt:lpstr>
      <vt:lpstr>фикусы</vt:lpstr>
      <vt:lpstr>фикусы</vt:lpstr>
      <vt:lpstr>гардения</vt:lpstr>
      <vt:lpstr>орхидеи</vt:lpstr>
      <vt:lpstr>спатифиллум</vt:lpstr>
      <vt:lpstr>монстера</vt:lpstr>
      <vt:lpstr>кактус</vt:lpstr>
      <vt:lpstr>жасмин</vt:lpstr>
      <vt:lpstr>Слайд 11</vt:lpstr>
      <vt:lpstr>плющ</vt:lpstr>
      <vt:lpstr>эухарис</vt:lpstr>
      <vt:lpstr>гипеаструм</vt:lpstr>
      <vt:lpstr>алоэ</vt:lpstr>
      <vt:lpstr>герань</vt:lpstr>
      <vt:lpstr>декабрист (кактус)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ЦВЕТЫ В НАШЕМ КЛАССЕ</dc:title>
  <dc:creator>LENA</dc:creator>
  <cp:lastModifiedBy>LENA</cp:lastModifiedBy>
  <cp:revision>10</cp:revision>
  <dcterms:created xsi:type="dcterms:W3CDTF">2016-10-18T14:23:05Z</dcterms:created>
  <dcterms:modified xsi:type="dcterms:W3CDTF">2016-10-18T16:00:35Z</dcterms:modified>
</cp:coreProperties>
</file>