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  <p:sldMasterId id="2147483828" r:id="rId2"/>
  </p:sldMasterIdLst>
  <p:notesMasterIdLst>
    <p:notesMasterId r:id="rId9"/>
  </p:notesMasterIdLst>
  <p:handoutMasterIdLst>
    <p:handoutMasterId r:id="rId10"/>
  </p:handoutMasterIdLst>
  <p:sldIdLst>
    <p:sldId id="256" r:id="rId3"/>
    <p:sldId id="257" r:id="rId4"/>
    <p:sldId id="259" r:id="rId5"/>
    <p:sldId id="261" r:id="rId6"/>
    <p:sldId id="27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3CB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35" autoAdjust="0"/>
    <p:restoredTop sz="82878" autoAdjust="0"/>
  </p:normalViewPr>
  <p:slideViewPr>
    <p:cSldViewPr>
      <p:cViewPr varScale="1">
        <p:scale>
          <a:sx n="60" d="100"/>
          <a:sy n="60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66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F9B31-65AA-4D0A-9B1C-1D3EF867632B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F80EA-B88F-4EB4-B6F3-1FFB9FFAD4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10250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A5F2B8-4F79-4D7E-9CD6-A58D094DCD43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0D7385-4145-43E8-A923-C33D32736E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3119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D7385-4145-43E8-A923-C33D32736E1B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7142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6/25/2018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6/25/2018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356775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6/25/2018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0256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6/25/2018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69402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6/25/2018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5369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6/25/2018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5763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6/25/2018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90859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6/25/2018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7730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6/25/2018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1772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6/25/2018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33919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6/25/2018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5018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6/25/2018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0081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6/25/2018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6/25/2018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6/25/2018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6/25/2018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6/25/2018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33920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700" dirty="0" smtClean="0">
                <a:solidFill>
                  <a:srgbClr val="002060"/>
                </a:solidFill>
              </a:rPr>
              <a:t>Педагогический проект 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6000" dirty="0" smtClean="0">
                <a:solidFill>
                  <a:srgbClr val="002060"/>
                </a:solidFill>
              </a:rPr>
              <a:t>«Будем помнить»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0" y="5105400"/>
            <a:ext cx="1371600" cy="1648167"/>
          </a:xfrm>
        </p:spPr>
        <p:txBody>
          <a:bodyPr>
            <a:normAutofit/>
          </a:bodyPr>
          <a:lstStyle/>
          <a:p>
            <a:pPr algn="r"/>
            <a:endParaRPr lang="ru-RU" sz="1400" dirty="0" smtClean="0">
              <a:solidFill>
                <a:srgbClr val="002060"/>
              </a:solidFill>
            </a:endParaRPr>
          </a:p>
          <a:p>
            <a:pPr algn="r"/>
            <a:endParaRPr lang="ru-RU" sz="1400" smtClean="0">
              <a:solidFill>
                <a:srgbClr val="002060"/>
              </a:solidFill>
            </a:endParaRPr>
          </a:p>
          <a:p>
            <a:pPr algn="r"/>
            <a:r>
              <a:rPr lang="ru-RU" sz="1400" smtClean="0">
                <a:solidFill>
                  <a:srgbClr val="002060"/>
                </a:solidFill>
              </a:rPr>
              <a:t>Зак </a:t>
            </a:r>
            <a:r>
              <a:rPr lang="ru-RU" sz="1400" dirty="0" smtClean="0">
                <a:solidFill>
                  <a:srgbClr val="002060"/>
                </a:solidFill>
              </a:rPr>
              <a:t>С.П.,</a:t>
            </a:r>
          </a:p>
          <a:p>
            <a:pPr algn="r"/>
            <a:r>
              <a:rPr lang="ru-RU" sz="1400" dirty="0" smtClean="0">
                <a:solidFill>
                  <a:srgbClr val="002060"/>
                </a:solidFill>
              </a:rPr>
              <a:t>.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2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2015 год.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152400"/>
            <a:ext cx="731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Государственное бюджетное  дошкольное образовательное учреждение детский сад № 83 комбинированного вида </a:t>
            </a:r>
          </a:p>
          <a:p>
            <a:pPr algn="ctr"/>
            <a:r>
              <a:rPr lang="ru-RU" dirty="0" smtClean="0"/>
              <a:t>Центрального района Санкт-Петербурга.</a:t>
            </a:r>
            <a:endParaRPr lang="ru-RU" dirty="0"/>
          </a:p>
        </p:txBody>
      </p:sp>
      <p:pic>
        <p:nvPicPr>
          <p:cNvPr id="1036" name="Picture 12" descr="C:\Users\class433\AppData\Local\Microsoft\Windows\Temporary Internet Files\Content.IE5\IQU9LW7I\70le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3373709"/>
            <a:ext cx="6477000" cy="32117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Подбор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дидактической наглядности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IMG_51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600200"/>
            <a:ext cx="3225800" cy="2419350"/>
          </a:xfrm>
        </p:spPr>
      </p:pic>
      <p:pic>
        <p:nvPicPr>
          <p:cNvPr id="5" name="Рисунок 4" descr="IMG_5164.JPG"/>
          <p:cNvPicPr>
            <a:picLocks noChangeAspect="1"/>
          </p:cNvPicPr>
          <p:nvPr/>
        </p:nvPicPr>
        <p:blipFill rotWithShape="1">
          <a:blip r:embed="rId3" cstate="print"/>
          <a:srcRect b="3953"/>
          <a:stretch/>
        </p:blipFill>
        <p:spPr>
          <a:xfrm>
            <a:off x="5363817" y="1600200"/>
            <a:ext cx="3352800" cy="2415209"/>
          </a:xfrm>
          <a:prstGeom prst="rect">
            <a:avLst/>
          </a:prstGeom>
        </p:spPr>
      </p:pic>
      <p:pic>
        <p:nvPicPr>
          <p:cNvPr id="6" name="Рисунок 5" descr="IMG_5175.JPG"/>
          <p:cNvPicPr>
            <a:picLocks noChangeAspect="1"/>
          </p:cNvPicPr>
          <p:nvPr/>
        </p:nvPicPr>
        <p:blipFill rotWithShape="1">
          <a:blip r:embed="rId4" cstate="print"/>
          <a:srcRect/>
          <a:stretch/>
        </p:blipFill>
        <p:spPr>
          <a:xfrm>
            <a:off x="2968486" y="4267200"/>
            <a:ext cx="3292061" cy="246904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Реализация проекта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IMG_511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905000"/>
            <a:ext cx="3395511" cy="4525963"/>
          </a:xfrm>
        </p:spPr>
      </p:pic>
      <p:pic>
        <p:nvPicPr>
          <p:cNvPr id="6" name="Содержимое 5" descr="IMG_5053.JPG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/>
          <a:srcRect t="1998" r="10546" b="1118"/>
          <a:stretch/>
        </p:blipFill>
        <p:spPr>
          <a:xfrm>
            <a:off x="5029200" y="1828800"/>
            <a:ext cx="3203713" cy="46250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70656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Мини-музей в группе,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созданный родителями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IMG_176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2133600"/>
            <a:ext cx="6019800" cy="4514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70656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Знакомство с Вечным огнём 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IMG_1680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800600" y="2971800"/>
            <a:ext cx="4038600" cy="35814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96" y="3048000"/>
            <a:ext cx="4191000" cy="3505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474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6303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Тетрадь с рисунками, созданными на основе рассказов о военном прошлом дедушки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IMG_178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7" name="Содержимое 6" descr="IMG_178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151</TotalTime>
  <Words>46</Words>
  <Application>Microsoft Office PowerPoint</Application>
  <PresentationFormat>Экран (4:3)</PresentationFormat>
  <Paragraphs>14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Апекс</vt:lpstr>
      <vt:lpstr>1_Апекс</vt:lpstr>
      <vt:lpstr>          Педагогический проект  «Будем помнить»</vt:lpstr>
      <vt:lpstr>Подбор  дидактической наглядности</vt:lpstr>
      <vt:lpstr>Реализация проекта</vt:lpstr>
      <vt:lpstr>Мини-музей в группе,  созданный родителями</vt:lpstr>
      <vt:lpstr>Знакомство с Вечным огнём  </vt:lpstr>
      <vt:lpstr>Тетрадь с рисунками, созданными на основе рассказов о военном прошлом дедушки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  «Будем помнить»</dc:title>
  <dc:creator>АННА</dc:creator>
  <cp:lastModifiedBy>Екатерина</cp:lastModifiedBy>
  <cp:revision>30</cp:revision>
  <dcterms:created xsi:type="dcterms:W3CDTF">2015-06-08T16:29:32Z</dcterms:created>
  <dcterms:modified xsi:type="dcterms:W3CDTF">2018-06-25T10:58:48Z</dcterms:modified>
</cp:coreProperties>
</file>