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803" autoAdjust="0"/>
  </p:normalViewPr>
  <p:slideViewPr>
    <p:cSldViewPr>
      <p:cViewPr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6" d="100"/>
          <a:sy n="46" d="100"/>
        </p:scale>
        <p:origin x="-3048" y="-120"/>
      </p:cViewPr>
      <p:guideLst>
        <p:guide orient="horz" pos="3156"/>
        <p:guide pos="216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65402-1E11-4804-A158-6A3159E5D211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9A1E4-A261-48EB-84E5-F508BA9F2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041116\Desktop\besplatnye-fony-dlya-presentacii-powerpoint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Ставропольский край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886200"/>
            <a:ext cx="8001056" cy="1752600"/>
          </a:xfrm>
        </p:spPr>
        <p:txBody>
          <a:bodyPr>
            <a:normAutofit fontScale="92500"/>
          </a:bodyPr>
          <a:lstStyle/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«Люблю тебя, мой край родной»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041116\Desktop\besplatnye-fony-dlya-presentacii-powerpoint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163819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214290"/>
            <a:ext cx="8715436" cy="642942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041116\Desktop\besplatnye-fony-dlya-presentacii-powerpoint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Флаг Ставропольского края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677523_1024x76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1600200"/>
            <a:ext cx="8143932" cy="482919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041116\Desktop\besplatnye-fony-dlya-presentacii-powerpoint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Герб Ставропольского края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677523_1024x76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28840" y="1600200"/>
            <a:ext cx="4829196" cy="482919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041116\Desktop\besplatnye-fony-dlya-presentacii-powerpoint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Этнический состав населения Ставропольского края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747350_html_m633132bc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5786" y="1643050"/>
            <a:ext cx="7786742" cy="485778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041116\Desktop\besplatnye-fony-dlya-presentacii-powerpoint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Национальные костюмы народов  Ставропольского края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041116\Desktop\nats-kostyum-russki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000108"/>
            <a:ext cx="2500330" cy="2857520"/>
          </a:xfrm>
          <a:prstGeom prst="rect">
            <a:avLst/>
          </a:prstGeom>
          <a:noFill/>
        </p:spPr>
      </p:pic>
      <p:pic>
        <p:nvPicPr>
          <p:cNvPr id="5124" name="Picture 4" descr="C:\Users\041116\Desktop\nats-kostyum-kalmik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1000108"/>
            <a:ext cx="2428892" cy="2857520"/>
          </a:xfrm>
          <a:prstGeom prst="rect">
            <a:avLst/>
          </a:prstGeom>
          <a:noFill/>
        </p:spPr>
      </p:pic>
      <p:pic>
        <p:nvPicPr>
          <p:cNvPr id="5125" name="Picture 5" descr="C:\Users\041116\Desktop\nats-kostyum-tatar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000504"/>
            <a:ext cx="2500330" cy="2643206"/>
          </a:xfrm>
          <a:prstGeom prst="rect">
            <a:avLst/>
          </a:prstGeom>
          <a:noFill/>
        </p:spPr>
      </p:pic>
      <p:pic>
        <p:nvPicPr>
          <p:cNvPr id="5126" name="Picture 6" descr="C:\Users\041116\Desktop\nats-kostyum-tsigan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1000108"/>
            <a:ext cx="2428892" cy="2857520"/>
          </a:xfrm>
          <a:prstGeom prst="rect">
            <a:avLst/>
          </a:prstGeom>
          <a:noFill/>
        </p:spPr>
      </p:pic>
      <p:pic>
        <p:nvPicPr>
          <p:cNvPr id="5127" name="Picture 7" descr="C:\Users\041116\Desktop\nats-kostyum-chechents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4000504"/>
            <a:ext cx="2428891" cy="2643206"/>
          </a:xfrm>
          <a:prstGeom prst="rect">
            <a:avLst/>
          </a:prstGeom>
          <a:noFill/>
        </p:spPr>
      </p:pic>
      <p:pic>
        <p:nvPicPr>
          <p:cNvPr id="5128" name="Picture 8" descr="C:\Users\041116\Desktop\armyanski-notsanalini-odejda-9564-large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388" y="4000504"/>
            <a:ext cx="2428892" cy="264320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072330" y="6500834"/>
            <a:ext cx="914400" cy="71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АРМЯНЕ</a:t>
            </a:r>
            <a:endParaRPr lang="ru-RU" sz="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041116\Desktop\besplatnye-fony-dlya-presentacii-powerpoint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8"/>
            <a:ext cx="9144000" cy="6872288"/>
          </a:xfrm>
          <a:prstGeom prst="rect">
            <a:avLst/>
          </a:prstGeom>
          <a:noFill/>
        </p:spPr>
      </p:pic>
      <p:pic>
        <p:nvPicPr>
          <p:cNvPr id="1027" name="Picture 3" descr="C:\Users\041116\Desktop\25_11496_oboi_krasnyj_fon_1920x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642918"/>
            <a:ext cx="8072494" cy="6000792"/>
          </a:xfrm>
          <a:prstGeom prst="rect">
            <a:avLst/>
          </a:prstGeom>
          <a:noFill/>
        </p:spPr>
      </p:pic>
      <p:pic>
        <p:nvPicPr>
          <p:cNvPr id="1028" name="Picture 4" descr="C:\Users\041116\Desktop\Новая папка (3)\4fe6ac3801d1e21b3d5b6887a5a10d7a_i-66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714356"/>
            <a:ext cx="2352648" cy="1498591"/>
          </a:xfrm>
          <a:prstGeom prst="rect">
            <a:avLst/>
          </a:prstGeom>
          <a:noFill/>
        </p:spPr>
      </p:pic>
      <p:pic>
        <p:nvPicPr>
          <p:cNvPr id="1030" name="Picture 6" descr="C:\Users\041116\Desktop\Новая папка (3)\189267_2aa6bef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2428868"/>
            <a:ext cx="2143140" cy="1911351"/>
          </a:xfrm>
          <a:prstGeom prst="rect">
            <a:avLst/>
          </a:prstGeom>
          <a:noFill/>
        </p:spPr>
      </p:pic>
      <p:pic>
        <p:nvPicPr>
          <p:cNvPr id="1031" name="Picture 7" descr="C:\Users\041116\Desktop\Новая папка (3)\Grifola-kurchavaya-Grifola-frondosa-0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857233"/>
            <a:ext cx="1631926" cy="1785950"/>
          </a:xfrm>
          <a:prstGeom prst="rect">
            <a:avLst/>
          </a:prstGeom>
          <a:noFill/>
        </p:spPr>
      </p:pic>
      <p:pic>
        <p:nvPicPr>
          <p:cNvPr id="1032" name="Picture 8" descr="C:\Users\041116\Desktop\Новая папка (3)\jastrebink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15140" y="2857496"/>
            <a:ext cx="1643074" cy="1703369"/>
          </a:xfrm>
          <a:prstGeom prst="rect">
            <a:avLst/>
          </a:prstGeom>
          <a:noFill/>
        </p:spPr>
      </p:pic>
      <p:pic>
        <p:nvPicPr>
          <p:cNvPr id="1033" name="Picture 9" descr="C:\Users\041116\Desktop\Новая папка (3)\post-12150-115165869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4929198"/>
            <a:ext cx="2286016" cy="1498603"/>
          </a:xfrm>
          <a:prstGeom prst="rect">
            <a:avLst/>
          </a:prstGeom>
          <a:noFill/>
        </p:spPr>
      </p:pic>
      <p:pic>
        <p:nvPicPr>
          <p:cNvPr id="1034" name="Picture 10" descr="C:\Users\041116\Desktop\Новая папка (3)\PressFoto_10282101-XXLarge-640x42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8662" y="4786322"/>
            <a:ext cx="2071702" cy="1785950"/>
          </a:xfrm>
          <a:prstGeom prst="rect">
            <a:avLst/>
          </a:prstGeom>
          <a:noFill/>
        </p:spPr>
      </p:pic>
      <p:pic>
        <p:nvPicPr>
          <p:cNvPr id="1035" name="Picture 11" descr="C:\Users\041116\Desktop\Новая папка (3)\Шишкогриб-хлопьеножковый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14678" y="3071810"/>
            <a:ext cx="2989265" cy="1500198"/>
          </a:xfrm>
          <a:prstGeom prst="rect">
            <a:avLst/>
          </a:prstGeom>
          <a:noFill/>
        </p:spPr>
      </p:pic>
      <p:pic>
        <p:nvPicPr>
          <p:cNvPr id="1036" name="Picture 12" descr="C:\Users\041116\Desktop\Новая папка (3)\тис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14744" y="1000108"/>
            <a:ext cx="2286016" cy="1643030"/>
          </a:xfrm>
          <a:prstGeom prst="rect">
            <a:avLst/>
          </a:prstGeom>
          <a:noFill/>
        </p:spPr>
      </p:pic>
      <p:pic>
        <p:nvPicPr>
          <p:cNvPr id="1037" name="Picture 13" descr="C:\Users\041116\Desktop\Новая папка (3)\acer_platanoides_norway_maple_fruit_large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428992" y="4786322"/>
            <a:ext cx="2357454" cy="1692263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571472" y="0"/>
            <a:ext cx="8072494" cy="642918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Растения и грибы занесенные в красную книгу Ставропольского края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00628" y="2428868"/>
            <a:ext cx="985838" cy="21431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Тис ягодный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500958" y="2428868"/>
            <a:ext cx="914400" cy="21431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Гриб-баран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14480" y="4071942"/>
            <a:ext cx="1285884" cy="28575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Полынь кавказская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357686" y="4286256"/>
            <a:ext cx="1857388" cy="28575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Шишкогриб хлопьеножковый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143768" y="4214818"/>
            <a:ext cx="1214446" cy="357190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Ястребинка ставропольская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500166" y="6286520"/>
            <a:ext cx="1500198" cy="28575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Подснежник Воронова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786314" y="6215082"/>
            <a:ext cx="1000132" cy="28575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Клён светлый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715140" y="6143644"/>
            <a:ext cx="1643074" cy="28575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Лук медвежий (черемша)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643042" y="1928802"/>
            <a:ext cx="1428760" cy="28575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Безвременник яркий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rgbClr val="FF0000"/>
          </a:solidFill>
        </a:ln>
      </a:spPr>
      <a:bodyPr rtlCol="0" anchor="ctr"/>
      <a:lstStyle>
        <a:defPPr algn="ctr">
          <a:defRPr sz="1000" dirty="0" smtClean="0">
            <a:latin typeface="Times New Roman" pitchFamily="18" charset="0"/>
            <a:cs typeface="Times New Roman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5720</TotalTime>
  <Words>56</Words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Ставропольский край</vt:lpstr>
      <vt:lpstr>Слайд 2</vt:lpstr>
      <vt:lpstr>Флаг Ставропольского края</vt:lpstr>
      <vt:lpstr>Герб Ставропольского края</vt:lpstr>
      <vt:lpstr>Этнический состав населения Ставропольского края</vt:lpstr>
      <vt:lpstr>Национальные костюмы народов  Ставропольского края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Ставропольский край</dc:title>
  <dc:creator>041116</dc:creator>
  <cp:lastModifiedBy>041116</cp:lastModifiedBy>
  <cp:revision>446</cp:revision>
  <dcterms:created xsi:type="dcterms:W3CDTF">2017-11-16T09:42:07Z</dcterms:created>
  <dcterms:modified xsi:type="dcterms:W3CDTF">2017-11-20T17:19:40Z</dcterms:modified>
</cp:coreProperties>
</file>