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61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4293096"/>
            <a:ext cx="7954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88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4" name="Picture 4" descr="Серьги с изумрудами фото - Все сережки здесь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771" r="17429"/>
          <a:stretch>
            <a:fillRect/>
          </a:stretch>
        </p:blipFill>
        <p:spPr bwMode="auto">
          <a:xfrm>
            <a:off x="971600" y="3573016"/>
            <a:ext cx="1512168" cy="2458413"/>
          </a:xfrm>
          <a:prstGeom prst="rect">
            <a:avLst/>
          </a:prstGeom>
          <a:noFill/>
        </p:spPr>
      </p:pic>
      <p:pic>
        <p:nvPicPr>
          <p:cNvPr id="10246" name="Picture 6" descr="Стать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5273" y="3933056"/>
            <a:ext cx="4069055" cy="281703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312374" y="4221088"/>
            <a:ext cx="12731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</a:t>
            </a:r>
            <a:endParaRPr lang="ru-RU" sz="88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2" descr="Почему одинокие заводят кошек. С Днем ОБЪЯТИЙ. - 3 Апреля 2014 - Персональный сайт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0601" y="36004"/>
            <a:ext cx="4716016" cy="35370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714" y="260648"/>
            <a:ext cx="388131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</a:t>
            </a:r>
          </a:p>
          <a:p>
            <a:pPr algn="ctr"/>
            <a:r>
              <a:rPr lang="ru-RU" sz="66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любимого</a:t>
            </a:r>
            <a:endParaRPr lang="ru-RU" sz="66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5686" y="188640"/>
            <a:ext cx="228299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</a:t>
            </a:r>
          </a:p>
          <a:p>
            <a:pPr algn="ctr"/>
            <a:r>
              <a:rPr lang="ru-RU" sz="66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имей </a:t>
            </a:r>
            <a:endParaRPr lang="ru-RU" sz="66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://im0-tub-ru.yandex.net/i?id=14a7473e2f9bdf8c6939618e184efb2c-84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60648"/>
            <a:ext cx="4752528" cy="2376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9042" y="3068960"/>
            <a:ext cx="29177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имей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02897" y="4437112"/>
            <a:ext cx="15888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</a:t>
            </a:r>
          </a:p>
        </p:txBody>
      </p:sp>
      <p:pic>
        <p:nvPicPr>
          <p:cNvPr id="1030" name="Picture 6" descr="Y&amp;R Russ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244334"/>
            <a:ext cx="4540401" cy="340879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316416" y="1412776"/>
            <a:ext cx="362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3562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Имя числительное"/>
          <p:cNvPicPr>
            <a:picLocks noChangeAspect="1" noChangeArrowheads="1"/>
          </p:cNvPicPr>
          <p:nvPr/>
        </p:nvPicPr>
        <p:blipFill>
          <a:blip r:embed="rId2" cstate="print"/>
          <a:srcRect r="71260"/>
          <a:stretch>
            <a:fillRect/>
          </a:stretch>
        </p:blipFill>
        <p:spPr bwMode="auto">
          <a:xfrm>
            <a:off x="251520" y="-315416"/>
            <a:ext cx="1916212" cy="3981450"/>
          </a:xfrm>
          <a:prstGeom prst="rect">
            <a:avLst/>
          </a:prstGeom>
          <a:noFill/>
        </p:spPr>
      </p:pic>
      <p:pic>
        <p:nvPicPr>
          <p:cNvPr id="5" name="Picture 8" descr="Имя числительное"/>
          <p:cNvPicPr>
            <a:picLocks noChangeAspect="1" noChangeArrowheads="1"/>
          </p:cNvPicPr>
          <p:nvPr/>
        </p:nvPicPr>
        <p:blipFill>
          <a:blip r:embed="rId2" cstate="print"/>
          <a:srcRect l="27534"/>
          <a:stretch>
            <a:fillRect/>
          </a:stretch>
        </p:blipFill>
        <p:spPr bwMode="auto">
          <a:xfrm>
            <a:off x="3779912" y="-171400"/>
            <a:ext cx="4510796" cy="37170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95736" y="1340768"/>
            <a:ext cx="17281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  <a:endParaRPr lang="ru-RU" sz="66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8" descr="Имя числительное"/>
          <p:cNvPicPr>
            <a:picLocks noChangeAspect="1" noChangeArrowheads="1"/>
          </p:cNvPicPr>
          <p:nvPr/>
        </p:nvPicPr>
        <p:blipFill>
          <a:blip r:embed="rId2" cstate="print"/>
          <a:srcRect l="27534"/>
          <a:stretch>
            <a:fillRect/>
          </a:stretch>
        </p:blipFill>
        <p:spPr bwMode="auto">
          <a:xfrm flipH="1">
            <a:off x="323528" y="3429000"/>
            <a:ext cx="4392488" cy="37170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92080" y="4437112"/>
            <a:ext cx="11304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600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 descr="Имя числительное"/>
          <p:cNvPicPr>
            <a:picLocks noChangeAspect="1" noChangeArrowheads="1"/>
          </p:cNvPicPr>
          <p:nvPr/>
        </p:nvPicPr>
        <p:blipFill>
          <a:blip r:embed="rId2" cstate="print"/>
          <a:srcRect r="71260"/>
          <a:stretch>
            <a:fillRect/>
          </a:stretch>
        </p:blipFill>
        <p:spPr bwMode="auto">
          <a:xfrm flipH="1">
            <a:off x="6804248" y="3147358"/>
            <a:ext cx="2160240" cy="39814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100392" y="1700808"/>
            <a:ext cx="7889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88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130" y="136664"/>
            <a:ext cx="445666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 </a:t>
            </a:r>
          </a:p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пропадай, </a:t>
            </a:r>
          </a:p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Сам погибай, а товарища выручай. - Про людей - Добрые вести - $Картинки денег и обои$ - $Сайт о главном - о Ваших деньгах"/>
          <p:cNvPicPr>
            <a:picLocks noChangeAspect="1" noChangeArrowheads="1"/>
          </p:cNvPicPr>
          <p:nvPr/>
        </p:nvPicPr>
        <p:blipFill>
          <a:blip r:embed="rId2" cstate="print"/>
          <a:srcRect t="8855" b="4835"/>
          <a:stretch>
            <a:fillRect/>
          </a:stretch>
        </p:blipFill>
        <p:spPr bwMode="auto">
          <a:xfrm>
            <a:off x="4382183" y="1628800"/>
            <a:ext cx="4761817" cy="5205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78309" y="5157192"/>
            <a:ext cx="24711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(товарища</a:t>
            </a:r>
          </a:p>
          <a:p>
            <a:pPr algn="ctr"/>
            <a:r>
              <a:rPr lang="ru-RU" sz="40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выручай)</a:t>
            </a:r>
            <a:endParaRPr lang="ru-RU" sz="40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9162" y="188640"/>
            <a:ext cx="36398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Человек </a:t>
            </a:r>
          </a:p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Исцели себя - Part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6004" y="116632"/>
            <a:ext cx="403244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604448" y="1700808"/>
            <a:ext cx="4154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 descr="Птицы-хищники в собрании Музея природы - Музейная жизнь - Новости - ОГБУК &quot;Смоленский государственный музей-заповедник&quot;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4ECEF"/>
              </a:clrFrom>
              <a:clrTo>
                <a:srgbClr val="E4ECEF">
                  <a:alpha val="0"/>
                </a:srgbClr>
              </a:clrTo>
            </a:clrChange>
          </a:blip>
          <a:srcRect l="19214" t="669" r="15396"/>
          <a:stretch/>
        </p:blipFill>
        <p:spPr bwMode="auto">
          <a:xfrm>
            <a:off x="1634280" y="2901137"/>
            <a:ext cx="3369768" cy="3921468"/>
          </a:xfrm>
          <a:prstGeom prst="chord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3567499"/>
            <a:ext cx="14518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55013" y="3661542"/>
            <a:ext cx="15279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52" name="Picture 8" descr="Крылья скачать без ограничений файл на finkompaniya.ru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924943"/>
            <a:ext cx="3745712" cy="235245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640599" y="4077072"/>
            <a:ext cx="4315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Одинокое зеленое дерево в векторе / The Isolated Tree vector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346" y="-171400"/>
            <a:ext cx="2915816" cy="3778412"/>
          </a:xfrm>
          <a:prstGeom prst="rect">
            <a:avLst/>
          </a:prstGeom>
          <a:noFill/>
        </p:spPr>
      </p:pic>
      <p:pic>
        <p:nvPicPr>
          <p:cNvPr id="8196" name="Picture 4" descr="Значение Православия для современной молодеж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7681" y="116632"/>
            <a:ext cx="316835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39752" y="1556792"/>
            <a:ext cx="39440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держится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02519" y="1988839"/>
            <a:ext cx="42351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200" name="Picture 8" descr="Имя числительное"/>
          <p:cNvPicPr>
            <a:picLocks noChangeAspect="1" noChangeArrowheads="1"/>
          </p:cNvPicPr>
          <p:nvPr/>
        </p:nvPicPr>
        <p:blipFill>
          <a:blip r:embed="rId4" cstate="print"/>
          <a:srcRect r="71260"/>
          <a:stretch>
            <a:fillRect/>
          </a:stretch>
        </p:blipFill>
        <p:spPr bwMode="auto">
          <a:xfrm>
            <a:off x="2051720" y="2492896"/>
            <a:ext cx="1916212" cy="3981450"/>
          </a:xfrm>
          <a:prstGeom prst="rect">
            <a:avLst/>
          </a:prstGeom>
          <a:noFill/>
        </p:spPr>
      </p:pic>
      <p:pic>
        <p:nvPicPr>
          <p:cNvPr id="9" name="Picture 8" descr="Имя числительное"/>
          <p:cNvPicPr>
            <a:picLocks noChangeAspect="1" noChangeArrowheads="1"/>
          </p:cNvPicPr>
          <p:nvPr/>
        </p:nvPicPr>
        <p:blipFill>
          <a:blip r:embed="rId4" cstate="print"/>
          <a:srcRect l="27534"/>
          <a:stretch>
            <a:fillRect/>
          </a:stretch>
        </p:blipFill>
        <p:spPr bwMode="auto">
          <a:xfrm>
            <a:off x="4841131" y="3205434"/>
            <a:ext cx="4107102" cy="33843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971600" y="3501008"/>
            <a:ext cx="6399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7200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0338" y="5020150"/>
            <a:ext cx="4956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33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29</cp:revision>
  <dcterms:created xsi:type="dcterms:W3CDTF">2014-10-08T16:10:03Z</dcterms:created>
  <dcterms:modified xsi:type="dcterms:W3CDTF">2016-08-16T15:38:32Z</dcterms:modified>
</cp:coreProperties>
</file>