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6" autoAdjust="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32CE3-930D-40FF-8357-9FB5ACA30A60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A6A04-9458-470D-A68A-550A07B7C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42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A6A04-9458-470D-A68A-550A07B7CA7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968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A6A04-9458-470D-A68A-550A07B7CA7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997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B059C95-62FF-4DE5-8090-E152827DF679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E54F7AF-276F-4531-B443-1554E1AB014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CanUp">
              <a:avLst/>
            </a:prstTxWarp>
          </a:bodyPr>
          <a:lstStyle/>
          <a:p>
            <a:r>
              <a:rPr lang="ru-RU" dirty="0" smtClean="0"/>
              <a:t>Секреты здоровья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/>
            <a:r>
              <a:rPr lang="ru-RU" sz="2000" dirty="0" smtClean="0"/>
              <a:t>Подготовила Михайлова Татьяна Николаевна</a:t>
            </a:r>
          </a:p>
          <a:p>
            <a:pPr algn="ctr"/>
            <a:r>
              <a:rPr lang="ru-RU" sz="2000" dirty="0"/>
              <a:t> </a:t>
            </a:r>
            <a:r>
              <a:rPr lang="ru-RU" sz="2000" dirty="0" smtClean="0"/>
              <a:t>          </a:t>
            </a:r>
            <a:r>
              <a:rPr lang="ru-RU" sz="2000" dirty="0" smtClean="0"/>
              <a:t>   </a:t>
            </a:r>
            <a:r>
              <a:rPr lang="ru-RU" sz="2000" dirty="0" smtClean="0"/>
              <a:t>Воспитатель ГПД </a:t>
            </a:r>
            <a:r>
              <a:rPr lang="ru-RU" sz="2000" dirty="0" err="1" smtClean="0"/>
              <a:t>Колпинского</a:t>
            </a:r>
            <a:r>
              <a:rPr lang="ru-RU" sz="2000" dirty="0" smtClean="0"/>
              <a:t> района</a:t>
            </a:r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Санкт – Петербург </a:t>
            </a:r>
            <a:r>
              <a:rPr lang="ru-RU" sz="2000" dirty="0" smtClean="0"/>
              <a:t>2018 </a:t>
            </a:r>
            <a:r>
              <a:rPr lang="ru-RU" sz="2000" dirty="0" smtClean="0"/>
              <a:t>год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6421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СЕКРЕТ 2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ПРАВИЛЬНО ПИТАЙТЕСЬ</a:t>
            </a:r>
            <a:r>
              <a:rPr lang="ru-RU" sz="6000" dirty="0" smtClean="0">
                <a:solidFill>
                  <a:srgbClr val="FFC000"/>
                </a:solidFill>
              </a:rPr>
              <a:t>.</a:t>
            </a:r>
            <a:endParaRPr lang="ru-RU" sz="6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33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</a:rPr>
              <a:t>СЕКРЕТ 3</a:t>
            </a:r>
            <a:r>
              <a:rPr lang="ru-RU" sz="4900" dirty="0" smtClean="0">
                <a:solidFill>
                  <a:srgbClr val="00B050"/>
                </a:solidFill>
              </a:rPr>
              <a:t/>
            </a:r>
            <a:br>
              <a:rPr lang="ru-RU" sz="49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>ПРОЧИТАЙТЕ ПОСЛОВИЦЫ: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«Если хочешь быть сильным – бегай, хочешь быть красивым – бегай, хочешь быть умным – бегай!»</a:t>
            </a:r>
          </a:p>
          <a:p>
            <a:endParaRPr lang="ru-RU" sz="2800" dirty="0"/>
          </a:p>
          <a:p>
            <a:r>
              <a:rPr lang="ru-RU" sz="2800" dirty="0" smtClean="0"/>
              <a:t>«Кто много ходит, тот долго живёт».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366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C000"/>
                </a:solidFill>
              </a:rPr>
              <a:t>Правила движения</a:t>
            </a:r>
            <a:r>
              <a:rPr lang="ru-RU" sz="6000" dirty="0" smtClean="0"/>
              <a:t>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Утренняя зарядка обязательна. Её проводят 10 минут.</a:t>
            </a:r>
          </a:p>
          <a:p>
            <a:pPr marL="0" indent="0">
              <a:buNone/>
            </a:pPr>
            <a:r>
              <a:rPr lang="ru-RU" sz="2800" dirty="0" smtClean="0"/>
              <a:t>Ходите в школу пешком.</a:t>
            </a:r>
          </a:p>
          <a:p>
            <a:pPr marL="0" indent="0">
              <a:buNone/>
            </a:pPr>
            <a:r>
              <a:rPr lang="ru-RU" sz="2800" dirty="0" smtClean="0"/>
              <a:t>Физкультминутка на уроке даёт отдохнуть голове, пальцам, спине.</a:t>
            </a:r>
          </a:p>
          <a:p>
            <a:pPr marL="0" indent="0">
              <a:buNone/>
            </a:pPr>
            <a:r>
              <a:rPr lang="ru-RU" sz="2800" dirty="0" smtClean="0"/>
              <a:t>На перемене необходимы подвижные игры и физкультурные упражнения.</a:t>
            </a:r>
          </a:p>
          <a:p>
            <a:pPr marL="0" indent="0">
              <a:buNone/>
            </a:pPr>
            <a:r>
              <a:rPr lang="ru-RU" sz="2800" dirty="0" smtClean="0"/>
              <a:t>На уроках физкультуры будьте активны.</a:t>
            </a:r>
          </a:p>
          <a:p>
            <a:pPr marL="0" indent="0">
              <a:buNone/>
            </a:pPr>
            <a:r>
              <a:rPr lang="ru-RU" sz="2800" dirty="0" smtClean="0"/>
              <a:t>Участвуйте в соревнованиях, занимайтесь в секциях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14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СЕКРЕТ 3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5400" dirty="0" smtClean="0">
              <a:solidFill>
                <a:srgbClr val="FFFF00"/>
              </a:solidFill>
            </a:endParaRPr>
          </a:p>
          <a:p>
            <a:r>
              <a:rPr lang="ru-RU" sz="5400" dirty="0" smtClean="0">
                <a:solidFill>
                  <a:srgbClr val="FFFF00"/>
                </a:solidFill>
              </a:rPr>
              <a:t>БОЛЬШЕ ДВИГАЙТЕСЬ.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Балувич\AppData\Local\Microsoft\Windows\Temporary Internet Files\Content.IE5\WK2BHAJN\MP9004422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4149080"/>
            <a:ext cx="1597376" cy="23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Балувич\AppData\Local\Microsoft\Windows\Temporary Internet Files\Content.IE5\TGJH8GY8\MM90028365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84005" y="3951921"/>
            <a:ext cx="1647835" cy="233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56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УКРЕПЛЯТЬ СВОЁ ЗДОРОВЬЕ </a:t>
            </a:r>
          </a:p>
          <a:p>
            <a:pPr marL="0" indent="0">
              <a:buNone/>
            </a:pPr>
            <a:r>
              <a:rPr lang="ru-RU" sz="4000" dirty="0" smtClean="0"/>
              <a:t>МОЖНО ТОЛЬКО ЛИШЬ ОДНИМ.</a:t>
            </a:r>
          </a:p>
          <a:p>
            <a:pPr marL="0" indent="0">
              <a:buNone/>
            </a:pPr>
            <a:r>
              <a:rPr lang="ru-RU" sz="4000" dirty="0" smtClean="0"/>
              <a:t>СОБЛЮДАТЬ ВО ВСЁМ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smtClean="0">
                <a:solidFill>
                  <a:srgbClr val="FFFF00"/>
                </a:solidFill>
              </a:rPr>
              <a:t>                                            РЕЖИМ!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5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614" y="56207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СЕКРЕТ 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СОБЛЮДАЙ РЕЖИМ ДНЯ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112" y="3637633"/>
            <a:ext cx="3045008" cy="255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46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3192" lvl="1" indent="0">
              <a:buNone/>
            </a:pPr>
            <a:endParaRPr lang="ru-RU" sz="4600" dirty="0" smtClean="0">
              <a:solidFill>
                <a:srgbClr val="FFFF00"/>
              </a:solidFill>
            </a:endParaRPr>
          </a:p>
          <a:p>
            <a:pPr marL="393192" lvl="1" indent="0">
              <a:buNone/>
            </a:pPr>
            <a:endParaRPr lang="ru-RU" sz="4600" dirty="0">
              <a:solidFill>
                <a:srgbClr val="FFFF00"/>
              </a:solidFill>
            </a:endParaRPr>
          </a:p>
          <a:p>
            <a:pPr marL="393192" lvl="1" indent="0">
              <a:buNone/>
            </a:pPr>
            <a:r>
              <a:rPr lang="ru-RU" sz="4600" dirty="0" smtClean="0">
                <a:solidFill>
                  <a:srgbClr val="FFFF00"/>
                </a:solidFill>
              </a:rPr>
              <a:t>РЕЖИМ</a:t>
            </a:r>
            <a:r>
              <a:rPr lang="ru-RU" dirty="0" smtClean="0"/>
              <a:t> –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3203848" y="1484784"/>
            <a:ext cx="5328592" cy="49685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Это  распорядок дел, действий, которые вы совершаете в течение дня.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48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</a:rPr>
              <a:t>РЕЖИМ ДНЯ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Подъём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Зарядка, умывание, уборка постели.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Завтрак.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Дорога в школу.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Занятия в школе.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Прогулка на свежем воздухе.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Обед, отдых, помощь по дому.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Посещение кружков, секций.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Свободное время.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Ужин.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Личная гигиена. Подготовка ко сну.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98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436" y="2132857"/>
            <a:ext cx="6142731" cy="59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ПОМНИ ТВЁРДО, ЧТО РЕЖИМ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ЛЮДЯМ ВСЕМ НЕОБХОДИМ!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Балувич\AppData\Local\Microsoft\Windows\Temporary Internet Files\Content.IE5\1F66NTSY\MP90038568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971" y="3676555"/>
            <a:ext cx="2081045" cy="253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Балувич\AppData\Local\Microsoft\Windows\Temporary Internet Files\Content.IE5\TGJH8GY8\MP90038795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7" y="4075394"/>
            <a:ext cx="3018681" cy="215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19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СЕКРЕТ 5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3"/>
            <a:ext cx="7395051" cy="44077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ОТКАЗ ОТ ВРЕДНЫХ ПРИВЫЧЕК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3074" name="Picture 2" descr="C:\Users\Балувич\AppData\Local\Microsoft\Windows\Temporary Internet Files\Content.IE5\1F66NTSY\MP90032112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7" y="3789040"/>
            <a:ext cx="3165673" cy="28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алувич\AppData\Local\Microsoft\Windows\Temporary Internet Files\Content.IE5\TGJH8GY8\MM90032379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91" y="3789040"/>
            <a:ext cx="2267769" cy="28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Балувич\AppData\Local\Microsoft\Windows\Temporary Internet Files\Content.IE5\TGJH8GY8\MP90039969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840" y="3115410"/>
            <a:ext cx="2160240" cy="283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54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Всем известно, всем понятно,</a:t>
            </a:r>
          </a:p>
          <a:p>
            <a:pPr marL="0" indent="0">
              <a:buNone/>
            </a:pPr>
            <a:r>
              <a:rPr lang="ru-RU" sz="4000" dirty="0" smtClean="0"/>
              <a:t>Что здоровым быть приятно.</a:t>
            </a:r>
          </a:p>
          <a:p>
            <a:pPr marL="0" indent="0">
              <a:buNone/>
            </a:pPr>
            <a:r>
              <a:rPr lang="ru-RU" sz="4000" dirty="0" smtClean="0"/>
              <a:t>Только надо знать,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Как здоровым стать.</a:t>
            </a:r>
          </a:p>
        </p:txBody>
      </p:sp>
    </p:spTree>
    <p:extLst>
      <p:ext uri="{BB962C8B-B14F-4D97-AF65-F5344CB8AC3E}">
        <p14:creationId xmlns:p14="http://schemas.microsoft.com/office/powerpoint/2010/main" val="58996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СЕКРЕТЫ ЗДОРОВЬЯ:</a:t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solidFill>
                  <a:srgbClr val="FFFF00"/>
                </a:solidFill>
              </a:rPr>
              <a:t>Чистота – залог здоровья.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solidFill>
                  <a:srgbClr val="FFFF00"/>
                </a:solidFill>
              </a:rPr>
              <a:t>Правильно питайтесь.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solidFill>
                  <a:srgbClr val="FFFF00"/>
                </a:solidFill>
              </a:rPr>
              <a:t>Больше двигайтесь.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solidFill>
                  <a:srgbClr val="FFFF00"/>
                </a:solidFill>
              </a:rPr>
              <a:t>Соблюдайте режим дня.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solidFill>
                  <a:srgbClr val="FFFF00"/>
                </a:solidFill>
              </a:rPr>
              <a:t>Отказ от вредных привычек.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0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БУДЬТЕ ЗДОРОВЫ!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2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Above"/>
            <a:lightRig rig="threePt" dir="t"/>
          </a:scene3d>
        </p:spPr>
        <p:txBody>
          <a:bodyPr/>
          <a:lstStyle/>
          <a:p>
            <a:pPr algn="ctr"/>
            <a:r>
              <a:rPr lang="ru-RU" dirty="0" smtClean="0"/>
              <a:t>ДЕВИЗ ЗАНЯТИЯ: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«Где б ни пришлось нам работать и жить.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Будем здоровьем своим дорожить!»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7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rgbClr val="FFFF00"/>
                </a:solidFill>
              </a:rPr>
              <a:t>СЕКРЕТ 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Отгадайте загадку: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dirty="0" smtClean="0"/>
              <a:t>ВЫ не вымыли посуду?</a:t>
            </a:r>
          </a:p>
          <a:p>
            <a:pPr marL="0" indent="0">
              <a:buNone/>
            </a:pPr>
            <a:r>
              <a:rPr lang="ru-RU" sz="2900" dirty="0" smtClean="0"/>
              <a:t>Значит скоро я прибуду.</a:t>
            </a:r>
          </a:p>
          <a:p>
            <a:pPr marL="0" indent="0">
              <a:buNone/>
            </a:pPr>
            <a:r>
              <a:rPr lang="ru-RU" sz="2900" dirty="0" smtClean="0"/>
              <a:t>Если пол вы не помыли – </a:t>
            </a:r>
          </a:p>
          <a:p>
            <a:pPr marL="0" indent="0">
              <a:buNone/>
            </a:pPr>
            <a:r>
              <a:rPr lang="ru-RU" sz="2900" dirty="0" smtClean="0"/>
              <a:t>Меня в гости пригласите.</a:t>
            </a:r>
          </a:p>
          <a:p>
            <a:pPr marL="0" indent="0">
              <a:buNone/>
            </a:pPr>
            <a:r>
              <a:rPr lang="ru-RU" sz="2900" dirty="0" smtClean="0"/>
              <a:t>Перестаньте убираться,</a:t>
            </a:r>
          </a:p>
          <a:p>
            <a:pPr marL="0" indent="0">
              <a:buNone/>
            </a:pPr>
            <a:r>
              <a:rPr lang="ru-RU" sz="2900" dirty="0" smtClean="0"/>
              <a:t>Окна мыть, пол подметать.</a:t>
            </a:r>
          </a:p>
          <a:p>
            <a:pPr marL="0" indent="0">
              <a:buNone/>
            </a:pPr>
            <a:r>
              <a:rPr lang="ru-RU" sz="2900" dirty="0" smtClean="0"/>
              <a:t>Ненавижу тряпки, щётки,</a:t>
            </a:r>
          </a:p>
          <a:p>
            <a:pPr marL="0" indent="0">
              <a:buNone/>
            </a:pPr>
            <a:r>
              <a:rPr lang="ru-RU" sz="2900" dirty="0" smtClean="0"/>
              <a:t>Забиваюсь в уголки,</a:t>
            </a:r>
          </a:p>
          <a:p>
            <a:pPr marL="0" indent="0">
              <a:buNone/>
            </a:pPr>
            <a:r>
              <a:rPr lang="ru-RU" sz="2900" dirty="0" smtClean="0"/>
              <a:t>Там, где пыль и пауки.</a:t>
            </a:r>
          </a:p>
          <a:p>
            <a:pPr marL="0" indent="0">
              <a:buNone/>
            </a:pPr>
            <a:r>
              <a:rPr lang="ru-RU" sz="2900" dirty="0" smtClean="0"/>
              <a:t>Чистоту я не  терплю,</a:t>
            </a:r>
          </a:p>
          <a:p>
            <a:pPr marL="0" indent="0">
              <a:buNone/>
            </a:pPr>
            <a:r>
              <a:rPr lang="ru-RU" sz="2900" dirty="0" smtClean="0"/>
              <a:t>Тараканов, мух люблю.</a:t>
            </a:r>
          </a:p>
          <a:p>
            <a:pPr marL="0" indent="0">
              <a:buNone/>
            </a:pPr>
            <a:r>
              <a:rPr lang="ru-RU" sz="2900" dirty="0" smtClean="0"/>
              <a:t>А микробов обожаю</a:t>
            </a:r>
          </a:p>
          <a:p>
            <a:pPr marL="0" indent="0">
              <a:buNone/>
            </a:pPr>
            <a:r>
              <a:rPr lang="ru-RU" sz="2900" dirty="0" smtClean="0"/>
              <a:t>Кто же это я така</a:t>
            </a:r>
            <a:r>
              <a:rPr lang="ru-RU" dirty="0" smtClean="0"/>
              <a:t>я?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r>
              <a:rPr lang="ru-RU" sz="6400" dirty="0" smtClean="0"/>
              <a:t>(ГРЯЗЬ)</a:t>
            </a:r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val="236983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Отгадайте анаграммы: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723438"/>
            <a:ext cx="3826768" cy="28803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МЫЛО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ЩЁТКА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МОЧАЛКА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ПОЛОТЕНЦЕ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ШАМПУНЬ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ПЛАТОК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5536" y="1700808"/>
            <a:ext cx="38267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dirty="0" smtClean="0"/>
              <a:t>МЛОЫ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ЩТЁКА   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 smtClean="0"/>
              <a:t>ЛМОЧАКА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ЛОТЕНПОЕЦ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 smtClean="0"/>
              <a:t>АШПУМН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ОКПАЛТ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56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ПРЕДМЕТЫ ЛИЧНОЙ ГИГИЕНЫ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706" y="2050793"/>
            <a:ext cx="1723985" cy="1723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050792"/>
            <a:ext cx="1872208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97" y="4138900"/>
            <a:ext cx="1800200" cy="123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240" y="4073672"/>
            <a:ext cx="2183949" cy="11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294" y="1996856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660" y="3709657"/>
            <a:ext cx="1292781" cy="195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3851674"/>
            <a:ext cx="1449536" cy="144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29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Чистота – залог здоровья!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Каждый раз перед едой,</a:t>
            </a:r>
          </a:p>
          <a:p>
            <a:pPr marL="0" indent="0">
              <a:buNone/>
            </a:pPr>
            <a:r>
              <a:rPr lang="ru-RU" dirty="0" smtClean="0"/>
              <a:t>Нужно фрукты мыть водой!</a:t>
            </a:r>
          </a:p>
          <a:p>
            <a:pPr marL="0" indent="0">
              <a:buNone/>
            </a:pPr>
            <a:r>
              <a:rPr lang="ru-RU" dirty="0" smtClean="0"/>
              <a:t>Чтобы быть здоровым, сильным,</a:t>
            </a:r>
          </a:p>
          <a:p>
            <a:pPr marL="0" indent="0">
              <a:buNone/>
            </a:pPr>
            <a:r>
              <a:rPr lang="ru-RU" dirty="0" smtClean="0"/>
              <a:t>Мой лицо и руки с мылом.</a:t>
            </a:r>
          </a:p>
          <a:p>
            <a:pPr marL="0" indent="0">
              <a:buNone/>
            </a:pPr>
            <a:r>
              <a:rPr lang="ru-RU" dirty="0" smtClean="0"/>
              <a:t>Будь аккуратен, забудь лень!</a:t>
            </a:r>
          </a:p>
          <a:p>
            <a:pPr marL="0" indent="0">
              <a:buNone/>
            </a:pPr>
            <a:r>
              <a:rPr lang="ru-RU" dirty="0" smtClean="0"/>
              <a:t>Чисти зубы каждый день!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16833"/>
            <a:ext cx="2381251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064" y="4160676"/>
            <a:ext cx="2768848" cy="207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08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rgbClr val="FFC000"/>
                </a:solidFill>
              </a:rPr>
              <a:t>СЕКРЕТ 2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4400" dirty="0" smtClean="0">
                <a:solidFill>
                  <a:srgbClr val="FFC000"/>
                </a:solidFill>
              </a:rPr>
              <a:t>РЕШИТЕ НЕОБЫЧНЫЕ ПРИМЕРЫ.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97566"/>
            <a:ext cx="4176464" cy="1961059"/>
          </a:xfrm>
        </p:spPr>
        <p:txBody>
          <a:bodyPr/>
          <a:lstStyle/>
          <a:p>
            <a:r>
              <a:rPr lang="ru-RU" dirty="0" smtClean="0"/>
              <a:t>КЕМ </a:t>
            </a:r>
            <a:r>
              <a:rPr lang="ru-RU" dirty="0"/>
              <a:t>-</a:t>
            </a:r>
            <a:r>
              <a:rPr lang="ru-RU" dirty="0" smtClean="0"/>
              <a:t> М+ФИЛ - Л+Р =              </a:t>
            </a:r>
          </a:p>
          <a:p>
            <a:r>
              <a:rPr lang="ru-RU" dirty="0" smtClean="0"/>
              <a:t> МОК-К+ЛО+КОЗ-З=                </a:t>
            </a:r>
          </a:p>
          <a:p>
            <a:r>
              <a:rPr lang="ru-RU" dirty="0" smtClean="0"/>
              <a:t>  ЧИР+П-Р+СЫ=                         </a:t>
            </a:r>
          </a:p>
          <a:p>
            <a:r>
              <a:rPr lang="ru-RU" dirty="0" smtClean="0"/>
              <a:t>  Я+БЛОМ-М+КО=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0500"/>
            <a:ext cx="168592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40686"/>
            <a:ext cx="1822327" cy="255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68" y="4014957"/>
            <a:ext cx="2141864" cy="268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0593"/>
            <a:ext cx="1818034" cy="256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5088736" y="1556792"/>
            <a:ext cx="2088232" cy="1929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КЕФИР</a:t>
            </a:r>
          </a:p>
          <a:p>
            <a:r>
              <a:rPr lang="ru-RU" dirty="0" smtClean="0"/>
              <a:t>МОЛОКО</a:t>
            </a:r>
          </a:p>
          <a:p>
            <a:r>
              <a:rPr lang="ru-RU" dirty="0" smtClean="0"/>
              <a:t>ЧИПСЫ</a:t>
            </a:r>
          </a:p>
          <a:p>
            <a:r>
              <a:rPr lang="ru-RU" dirty="0" smtClean="0"/>
              <a:t>ЯБЛОКО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89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ПРАВИЛА ПИТАНИЯ: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Есть необходимо каждый день в одно и то же время.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Перед едой надо вымыть руки с мылом.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Есть надо продукты, полезные для здоровья.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Тщательно пережёвывайте пищу, не спешите глотать.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 объедайтесь.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Сладости можно есть только после обеда.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18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219</TotalTime>
  <Words>473</Words>
  <Application>Microsoft Office PowerPoint</Application>
  <PresentationFormat>Экран (4:3)</PresentationFormat>
  <Paragraphs>120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Паркет</vt:lpstr>
      <vt:lpstr>Секреты здоровья</vt:lpstr>
      <vt:lpstr>Презентация PowerPoint</vt:lpstr>
      <vt:lpstr>ДЕВИЗ ЗАНЯТИЯ:</vt:lpstr>
      <vt:lpstr>СЕКРЕТ 1 Отгадайте загадку:</vt:lpstr>
      <vt:lpstr>Отгадайте анаграммы:</vt:lpstr>
      <vt:lpstr>ПРЕДМЕТЫ ЛИЧНОЙ ГИГИЕНЫ</vt:lpstr>
      <vt:lpstr>Чистота – залог здоровья!</vt:lpstr>
      <vt:lpstr>СЕКРЕТ 2 РЕШИТЕ НЕОБЫЧНЫЕ ПРИМЕРЫ.</vt:lpstr>
      <vt:lpstr>ПРАВИЛА ПИТАНИЯ: </vt:lpstr>
      <vt:lpstr>СЕКРЕТ 2 </vt:lpstr>
      <vt:lpstr>СЕКРЕТ 3 ПРОЧИТАЙТЕ ПОСЛОВИЦЫ:</vt:lpstr>
      <vt:lpstr>Правила движения:</vt:lpstr>
      <vt:lpstr>СЕКРЕТ 3</vt:lpstr>
      <vt:lpstr>Презентация PowerPoint</vt:lpstr>
      <vt:lpstr>СЕКРЕТ 4 </vt:lpstr>
      <vt:lpstr>Презентация PowerPoint</vt:lpstr>
      <vt:lpstr>РЕЖИМ ДНЯ</vt:lpstr>
      <vt:lpstr>Презентация PowerPoint</vt:lpstr>
      <vt:lpstr>СЕКРЕТ 5</vt:lpstr>
      <vt:lpstr>СЕКРЕТЫ ЗДОРОВЬЯ: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Секреты здоровья</dc:title>
  <dc:creator>Балувич Вадим</dc:creator>
  <cp:lastModifiedBy>Балувич Вадим</cp:lastModifiedBy>
  <cp:revision>24</cp:revision>
  <dcterms:created xsi:type="dcterms:W3CDTF">2013-11-16T14:42:11Z</dcterms:created>
  <dcterms:modified xsi:type="dcterms:W3CDTF">2018-06-13T17:45:25Z</dcterms:modified>
</cp:coreProperties>
</file>