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E:\&#1087;&#1088;&#1077;&#1079;&#1077;&#1085;&#1090;&#1072;&#1094;&#1080;&#1080;%202%20&#1082;&#1083;&#1072;&#1089;&#1089;\&#1057;&#1086;&#1083;&#1085;&#1099;&#1096;&#1082;&#1086;%20&#1089;&#1084;&#1077;&#1105;&#1090;&#1089;&#1103;\Detskie_pesni_o_vesne_-_Solnyshko_smeetsya_-_(iPleer.fm)(1).mp3" TargetMode="External"/><Relationship Id="rId1" Type="http://schemas.openxmlformats.org/officeDocument/2006/relationships/audio" Target="file:///E:\&#1087;&#1088;&#1077;&#1079;&#1077;&#1085;&#1090;&#1072;&#1094;&#1080;&#1080;%202%20&#1082;&#1083;&#1072;&#1089;&#1089;\&#1057;&#1086;&#1083;&#1085;&#1099;&#1096;&#1082;&#1086;%20&#1089;&#1084;&#1077;&#1105;&#1090;&#1089;&#1103;\&#1057;&#1086;&#1083;&#1085;&#1099;&#1096;&#1082;&#1086;%20&#1089;&#1084;&#1077;&#1105;&#1090;&#1089;&#1103;.mp3" TargetMode="Externa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go.mail.ru/search_images?fm=1&amp;q=%D0%BA%D0%B0%D1%80%D1%82%D0%B8%D0%BD%D0%BA%D0%B8%20%D0%B2%D0%B5%D1%81%D0%BD%D1%83%D1%88%D0%BA%D0%B8&amp;frm=web#urlhash=6249554873705964910" TargetMode="External"/><Relationship Id="rId3" Type="http://schemas.openxmlformats.org/officeDocument/2006/relationships/hyperlink" Target="http://x-minus.me/track/320775/%D1%81%D0%BE%D0%BB%D0%BD%D1%8B%D1%88%D0%BA%D0%BE-%D1%81%D0%BC%D0%B5%D1%91%D1%82%D1%81%D1%8F-%D0%B0-%D1%81%D0%BE%D1%81%D1%83%D0%BB%D1%8C%D0%BA%D0%B8" TargetMode="External"/><Relationship Id="rId7" Type="http://schemas.openxmlformats.org/officeDocument/2006/relationships/hyperlink" Target="https://go.mail.ru/search_images?fm=1&amp;q=%D0%BA%D0%B0%D1%80%D1%82%D0%B8%D0%BD%D0%BA%D0%B8%20%D0%BC%D0%B0%D1%80%D1%82%D0%B0%20%D0%BC%D0%B5%D1%81%D1%8F%D1%86%D0%B0&amp;frm=web#urlhash=849398768843613253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ad-lad.ru/stihi/stihi-po-temam/464-stihi-o-vesne.html?start=1" TargetMode="External"/><Relationship Id="rId5" Type="http://schemas.openxmlformats.org/officeDocument/2006/relationships/hyperlink" Target="https://go.mail.ru/search_images?fm=1&amp;q=%D0%BA%D0%BE%D1%88%D0%BA%D0%B8%20%D0%B1%D0%B5%D0%B7%20%D1%84%D0%BE%D0%BD%D0%B0&amp;frm=web#urlhash=5224972142490685120" TargetMode="External"/><Relationship Id="rId4" Type="http://schemas.openxmlformats.org/officeDocument/2006/relationships/hyperlink" Target="https://go.mail.ru/search_images?fm=1&amp;q=%D0%BA%D0%B0%D1%80%D1%82%D0%B8%D0%BD%D0%BA%D0%B8%20%D1%81%D0%BE%D0%BB%D0%BD%D1%86%D0%B5%20%D0%B1%D0%B5%D0%B7%20%D1%84%D0%BE%D0%BD%D0%B0&amp;frm=web#urlhash=284973819756989459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7;&#1088;&#1077;&#1079;&#1077;&#1085;&#1090;&#1072;&#1094;&#1080;&#1080;%202%20&#1082;&#1083;&#1072;&#1089;&#1089;\&#1057;&#1086;&#1083;&#1085;&#1099;&#1096;&#1082;&#1086;%20&#1089;&#1084;&#1077;&#1105;&#1090;&#1089;&#1103;\&#1057;&#1086;&#1083;&#1085;&#1099;&#1096;&#1082;&#1086;%20&#1089;&#1084;&#1077;&#1105;&#1090;&#1089;&#1103;.mp3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язной\Desktop\обои\f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712968" cy="20162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7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«Весенняя </a:t>
            </a:r>
            <a:r>
              <a:rPr lang="ru-RU" sz="72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полечка</a:t>
            </a:r>
            <a:r>
              <a:rPr lang="ru-RU" sz="7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7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связной\Desktop\обои\0_e824a_7d8896ba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1124744"/>
            <a:ext cx="2172072" cy="2120032"/>
          </a:xfrm>
          <a:prstGeom prst="rect">
            <a:avLst/>
          </a:prstGeom>
          <a:noFill/>
        </p:spPr>
      </p:pic>
      <p:pic>
        <p:nvPicPr>
          <p:cNvPr id="2052" name="Picture 4" descr="C:\Users\связной\Desktop\обои\0_f0e55_624dab6b_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251520" y="1988840"/>
            <a:ext cx="2016224" cy="2006169"/>
          </a:xfrm>
          <a:prstGeom prst="rect">
            <a:avLst/>
          </a:prstGeom>
          <a:noFill/>
        </p:spPr>
      </p:pic>
      <p:pic>
        <p:nvPicPr>
          <p:cNvPr id="2053" name="Picture 5" descr="C:\Users\связной\Desktop\обои\1233757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876256" y="2060848"/>
            <a:ext cx="1665184" cy="16127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328498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 и слова </a:t>
            </a:r>
            <a:r>
              <a:rPr lang="ru-RU" sz="3200" b="1" i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Л.Олифировой</a:t>
            </a:r>
            <a:endParaRPr lang="ru-RU" sz="3200" b="1" i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5661248"/>
            <a:ext cx="8803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выполнила учитель музыки высшей квалификационной категории МКОУ «Школа №10» городского округа Ступино М.о.  Марченко М.А.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C:\Users\связной\Desktop\обои\kitten_cat_4-32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1" y="3508842"/>
            <a:ext cx="3098969" cy="24404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связной\Desktop\обои\06b4abc8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0049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977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вязной\Desktop\обои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976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язной\Desktop\обои\25cb03555407eb5e2775eff36914ca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39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связной\Desktop\обои\0_bfb7f_7858fafc_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101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вязной\Desktop\обои\46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06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945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вязной\Desktop\обои\7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101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связной\Desktop\обои\image757958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898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вязной\Desktop\обои\xskvorets-stikhi.jpg.pagespeed.ic.YwIcxRMfH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24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связной\Desktop\обои\1488566862_vesna-2017-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54779" cy="6858000"/>
          </a:xfrm>
          <a:prstGeom prst="rect">
            <a:avLst/>
          </a:prstGeom>
          <a:noFill/>
        </p:spPr>
      </p:pic>
      <p:pic>
        <p:nvPicPr>
          <p:cNvPr id="19461" name="Picture 5" descr="C:\Users\связной\Desktop\обои\1585087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516216" y="4751427"/>
            <a:ext cx="2376264" cy="1873294"/>
          </a:xfrm>
          <a:prstGeom prst="rect">
            <a:avLst/>
          </a:prstGeom>
          <a:noFill/>
        </p:spPr>
      </p:pic>
      <p:pic>
        <p:nvPicPr>
          <p:cNvPr id="19462" name="Picture 6" descr="C:\Users\связной\Desktop\обои\1233757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908720"/>
            <a:ext cx="2265040" cy="2174438"/>
          </a:xfrm>
          <a:prstGeom prst="rect">
            <a:avLst/>
          </a:prstGeom>
          <a:noFill/>
        </p:spPr>
      </p:pic>
    </p:spTree>
  </p:cSld>
  <p:clrMapOvr>
    <a:masterClrMapping/>
  </p:clrMapOvr>
  <p:transition advTm="5164"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Users\связной\Desktop\обои\мар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1350" cy="6858000"/>
          </a:xfrm>
          <a:prstGeom prst="rect">
            <a:avLst/>
          </a:prstGeom>
          <a:noFill/>
        </p:spPr>
      </p:pic>
      <p:pic>
        <p:nvPicPr>
          <p:cNvPr id="4" name="Picture 3" descr="C:\Users\связной\Desktop\обои\0_e824a_7d8896ba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0"/>
            <a:ext cx="2448272" cy="2389614"/>
          </a:xfrm>
          <a:prstGeom prst="rect">
            <a:avLst/>
          </a:prstGeom>
          <a:noFill/>
        </p:spPr>
      </p:pic>
    </p:spTree>
  </p:cSld>
  <p:clrMapOvr>
    <a:masterClrMapping/>
  </p:clrMapOvr>
  <p:transition advTm="5070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f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связной\Desktop\обои\1087690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201816"/>
            <a:ext cx="8280920" cy="1656184"/>
          </a:xfrm>
          <a:prstGeom prst="rect">
            <a:avLst/>
          </a:prstGeom>
          <a:noFill/>
        </p:spPr>
      </p:pic>
      <p:pic>
        <p:nvPicPr>
          <p:cNvPr id="3079" name="Picture 7" descr="C:\Users\связной\Desktop\обои\1808708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17728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196752"/>
            <a:ext cx="813690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 весною</a:t>
            </a:r>
            <a:endParaRPr lang="ru-RU" sz="3200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Снег лежит ещё на крышах, искрясь яркой белизною,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уж в воздухе к полудню отзывается весною…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и тянет всё на солнце перейти, туда, где тает,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с морозцем легким ярко солнце щёки припекает.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идёшь, идёшь и дышишь острым воздухом вольнее,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 взгляд все лица кажут как-то лучше и добрее;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идёшь — и слух щекочет — будто звуков детских нега —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Звонкий шелест резвых капель хрупко тающего снега.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					Всеволод Крестовский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 descr="C:\Users\связной\Desktop\обои\1311212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240" y="0"/>
            <a:ext cx="2411760" cy="24117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связной\Desktop\обои\100121327_7578d1e2b7a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2853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23"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вязной\Desktop\обои\vesnushkinalitseprichinipoyavleniyaznach_51B7F7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992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связной\Desktop\обои\vesnush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7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язной\Desktop\обои\22516171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8118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70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язной\Desktop\обои\0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f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147990"/>
            <a:ext cx="82809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1.Солнышко смеётся, а сосульки плачут.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Солнечные зайчики по дорожкам скачут.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Солнечные зайчики по дорожкам скачут.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Прыг-скок, прыг-скок, прыг-скок, прыг-скок! (проигрыш)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2.Мамочка, ты слышишь, как по нашей крыше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Кошки ходят и коты. Ну-ка, вы, потише!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Кошки ходят и коты. Ну-ка, вы, потише!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Мяу-мяу, мяу-мяу, мяу. Брысь! (проигрыш)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3.Отворим окошко, подождём немножко.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Прилетайте к нам, скворцы, вот пшено и крошки.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Прилетайте к нам, скворцы, вот пшено и крошки.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Чик-чирик, чик-чирик, чик-чирик,  чик-чирик!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етите!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4.Солнце греет ушки, гладит по макушке,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Дарит мамочке и мне рыжие веснушки.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Дарит мамочке и мне рыжие веснушки.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лнышко смеёт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332656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0352" y="692696"/>
            <a:ext cx="69923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плюс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Detskie_pesni_o_vesne_-_Solnyshko_smeetsya_-_(iPleer.fm)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956376" y="1412776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40352" y="1700808"/>
            <a:ext cx="79541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7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41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язной\Desktop\обои\f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404664"/>
            <a:ext cx="86409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http://x-minus.me/track/320775/%D1%81%D0%BE%D0%BB%D0%BD%D1%8B%D1%88%D0%BA%D0%BE-%D1%81%D0%BC%D0%B5%D1%91%D1%82%D1%81%D1%8F-%D0%B0-%D1%81%D0%BE%D1%81%D1%83%D0%BB%D1%8C%D0%BA%D0%B8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минусовка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https://ipleer.fm/q/%D1%81%D0%BE%D0%BB%D0%BD%D1%8B%D1%88%D0%BA%D0%BE+%D1%81%D0%BC%D0%B5%D0%B5%D1%82%D1%81%D1%8F+%D0%B0+%D1%81%D0%BE%D1%81%D1%83%D0%BB%D1%8C%D0%BA%D0%B8+%D0%BF%D0%BB%D0%B0%D1%87%D1%83%D1%82/ - плюсовка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https://go.mail.ru/search_images?fm=1&amp;q=%D0%BA%D0%B0%D1%80%D1%82%D0%B8%D0%BD%D0%BA%D0%B8%20%D1%81%D0%BE%D0%BB%D0%BD%D1%86%D0%B5%20%D0%B1%D0%B5%D0%B7%20%D1%84%D0%BE%D0%BD%D0%B0&amp;frm=web#urlhash=2849738197569894595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солнышко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https://go.mail.ru/search_images?fm=1&amp;q=%D0%BA%D0%BE%D1%88%D0%BA%D0%B8%20%D0%B1%D0%B5%D0%B7%20%D1%84%D0%BE%D0%BD%D0%B0&amp;frm=web#urlhash=5224972142490685120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кошки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http://lad-lad.ru/stihi/stihi-po-temam/464-stihi-o-vesne.html?start=1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стихотворение «Перед весною»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https://go.mail.ru/search_images?fm=1&amp;q=%D0%BA%D0%B0%D1%80%D1%82%D0%B8%D0%BD%D0%BA%D0%B8%20%D0%BC%D0%B0%D1%80%D1%82%D0%B0%20%D0%BC%D0%B5%D1%81%D1%8F%D1%86%D0%B0&amp;frm=web#urlhash=8493987688436132534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картинки март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https://go.mail.ru/search_images?fm=1&amp;q=%D0%BA%D0%B0%D1%80%D1%82%D0%B8%D0%BD%D0%BA%D0%B8%20%D0%B2%D0%B5%D1%81%D0%BD%D1%83%D1%88%D0%BA%D0%B8&amp;frm=web#urlhash=6249554873705964910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картинки веснушки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язной\Desktop\обои\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88641"/>
            <a:ext cx="8280920" cy="180019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«Весенняя </a:t>
            </a:r>
            <a:r>
              <a:rPr lang="ru-RU" sz="5400" b="1" cap="none" spc="50" dirty="0" err="1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полечка</a:t>
            </a:r>
            <a:r>
              <a:rPr lang="ru-RU" sz="5400" b="1" cap="none" spc="50" dirty="0" smtClean="0">
                <a:ln w="13500">
                  <a:solidFill>
                    <a:sysClr val="windowText" lastClr="000000">
                      <a:alpha val="6500"/>
                    </a:sys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cap="none" spc="50" dirty="0">
              <a:ln w="13500">
                <a:solidFill>
                  <a:sysClr val="windowText" lastClr="000000">
                    <a:alpha val="6500"/>
                  </a:sys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лнышко смеёт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86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язной\Desktop\обои\Sosuli_tayu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8447" cy="6858000"/>
          </a:xfrm>
          <a:prstGeom prst="rect">
            <a:avLst/>
          </a:prstGeom>
          <a:noFill/>
        </p:spPr>
      </p:pic>
      <p:pic>
        <p:nvPicPr>
          <p:cNvPr id="5124" name="Picture 4" descr="C:\Users\связной\Desktop\обои\2378952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436096" y="0"/>
            <a:ext cx="3528392" cy="3417499"/>
          </a:xfrm>
          <a:prstGeom prst="rect">
            <a:avLst/>
          </a:prstGeom>
          <a:noFill/>
        </p:spPr>
      </p:pic>
    </p:spTree>
  </p:cSld>
  <p:clrMapOvr>
    <a:masterClrMapping/>
  </p:clrMapOvr>
  <p:transition advTm="4898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язной\Desktop\обои\o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1946" cy="6858000"/>
          </a:xfrm>
          <a:prstGeom prst="rect">
            <a:avLst/>
          </a:prstGeom>
          <a:noFill/>
        </p:spPr>
      </p:pic>
      <p:pic>
        <p:nvPicPr>
          <p:cNvPr id="6147" name="Picture 3" descr="C:\Users\связной\Desktop\обои\122112131_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51520" y="0"/>
            <a:ext cx="3168353" cy="3328987"/>
          </a:xfrm>
          <a:prstGeom prst="rect">
            <a:avLst/>
          </a:prstGeom>
          <a:noFill/>
        </p:spPr>
      </p:pic>
    </p:spTree>
  </p:cSld>
  <p:clrMapOvr>
    <a:masterClrMapping/>
  </p:clrMapOvr>
  <p:transition advTm="5038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язной\Desktop\обои\1459748806_3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7171" name="Picture 3" descr="C:\Users\связной\Desktop\обои\78858456_264549cb7f6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3657297" cy="2996952"/>
          </a:xfrm>
          <a:prstGeom prst="rect">
            <a:avLst/>
          </a:prstGeom>
          <a:noFill/>
        </p:spPr>
      </p:pic>
    </p:spTree>
  </p:cSld>
  <p:clrMapOvr>
    <a:masterClrMapping/>
  </p:clrMapOvr>
  <p:transition advTm="4946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связной\Desktop\обои\790998_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164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связной\Desktop\обои\71376004_mart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883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вязной\Desktop\обои\111183192_5186405_a7be5bdfcd7913be39140b4392299ace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9715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133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101</Words>
  <Application>Microsoft Office PowerPoint</Application>
  <PresentationFormat>Экран (4:3)</PresentationFormat>
  <Paragraphs>18</Paragraphs>
  <Slides>26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связной</dc:creator>
  <cp:lastModifiedBy>связной</cp:lastModifiedBy>
  <cp:revision>14</cp:revision>
  <dcterms:created xsi:type="dcterms:W3CDTF">2018-06-25T04:00:26Z</dcterms:created>
  <dcterms:modified xsi:type="dcterms:W3CDTF">2018-06-25T05:57:05Z</dcterms:modified>
</cp:coreProperties>
</file>