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71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728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35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7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54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2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671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257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48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563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96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3F491-518E-4D2A-B978-ECAEC20FB23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01294-03B9-4337-8BF5-180A23E0A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32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006" y="-171400"/>
            <a:ext cx="7772400" cy="278092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</a:rPr>
              <a:t>Виды игровой деятельности для детей старшего дошкольного возраста в летний период.</a:t>
            </a:r>
            <a:endParaRPr lang="ru-RU" sz="4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6" name="Picture 4" descr="C:\Users\user\Desktop\фотки\текст\Q23obdSzou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3" t="37489" r="11498" b="14831"/>
          <a:stretch/>
        </p:blipFill>
        <p:spPr bwMode="auto">
          <a:xfrm>
            <a:off x="1331640" y="2348880"/>
            <a:ext cx="5976664" cy="43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18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Light_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" y="29522"/>
            <a:ext cx="9137986" cy="686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404664"/>
            <a:ext cx="403860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Летний сезон считается благоприятным периодом для оздоровления дошкольников. Нужно больше находиться на воздухе, играть и закаляться , в полной мере наслаждаться дарами лета : солнечными лучами и теплой водой.</a:t>
            </a:r>
            <a:endParaRPr lang="ru-RU" dirty="0"/>
          </a:p>
        </p:txBody>
      </p:sp>
      <p:pic>
        <p:nvPicPr>
          <p:cNvPr id="4099" name="Picture 3" descr="C:\Users\user\Desktop\фотки\img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48680"/>
            <a:ext cx="432048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41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Light_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230"/>
            <a:ext cx="9137986" cy="686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фотки\текст\G831MmBR0W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6" t="24661" r="11556" b="52148"/>
          <a:stretch/>
        </p:blipFill>
        <p:spPr bwMode="auto">
          <a:xfrm>
            <a:off x="464027" y="306909"/>
            <a:ext cx="8568953" cy="633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45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Light_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" y="29522"/>
            <a:ext cx="9137986" cy="686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Desktop\фотки\текст\G831MmBR0W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9" t="48190" r="4755" b="13022"/>
          <a:stretch/>
        </p:blipFill>
        <p:spPr bwMode="auto">
          <a:xfrm>
            <a:off x="395537" y="332656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622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3175"/>
            <a:ext cx="9139237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user\Desktop\фотки\текст\nv3xIBl9ZF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5" t="44851" r="4947" b="12422"/>
          <a:stretch/>
        </p:blipFill>
        <p:spPr bwMode="auto">
          <a:xfrm>
            <a:off x="323528" y="332656"/>
            <a:ext cx="842493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084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Light_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" y="29522"/>
            <a:ext cx="9137986" cy="686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фотки\текст\69cAp3ZrRo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0" t="29091" r="4213" b="12456"/>
          <a:stretch/>
        </p:blipFill>
        <p:spPr bwMode="auto">
          <a:xfrm>
            <a:off x="300314" y="315321"/>
            <a:ext cx="8496944" cy="619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88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Light_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" y="29522"/>
            <a:ext cx="9137986" cy="686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фотки\текст\uxah9ZaWnn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9" t="27970" r="5478" b="13201"/>
          <a:stretch/>
        </p:blipFill>
        <p:spPr bwMode="auto">
          <a:xfrm>
            <a:off x="467544" y="332656"/>
            <a:ext cx="828092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533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Light_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" y="29522"/>
            <a:ext cx="9137986" cy="686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user\Desktop\фотки\текст\hdXnkoSPdK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" t="29393" r="4254" b="12607"/>
          <a:stretch/>
        </p:blipFill>
        <p:spPr bwMode="auto">
          <a:xfrm>
            <a:off x="395536" y="332656"/>
            <a:ext cx="8352928" cy="63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6587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44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Виды игровой деятельности для детей старшего дошкольного возраста в летний период.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игровой деятельности для детей старшего дошкольного возраста в летний период.</dc:title>
  <dc:creator>Андрей</dc:creator>
  <cp:lastModifiedBy>Андрей</cp:lastModifiedBy>
  <cp:revision>5</cp:revision>
  <dcterms:created xsi:type="dcterms:W3CDTF">2018-06-25T10:28:08Z</dcterms:created>
  <dcterms:modified xsi:type="dcterms:W3CDTF">2018-06-25T11:30:14Z</dcterms:modified>
</cp:coreProperties>
</file>