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74" r:id="rId3"/>
    <p:sldId id="273" r:id="rId4"/>
    <p:sldId id="275" r:id="rId5"/>
    <p:sldId id="276" r:id="rId6"/>
    <p:sldId id="279" r:id="rId7"/>
    <p:sldId id="280" r:id="rId8"/>
    <p:sldId id="277" r:id="rId9"/>
    <p:sldId id="282" r:id="rId10"/>
    <p:sldId id="283" r:id="rId11"/>
    <p:sldId id="284" r:id="rId12"/>
    <p:sldId id="285" r:id="rId13"/>
    <p:sldId id="286" r:id="rId14"/>
    <p:sldId id="287" r:id="rId15"/>
    <p:sldId id="289" r:id="rId16"/>
    <p:sldId id="290" r:id="rId17"/>
    <p:sldId id="257" r:id="rId18"/>
    <p:sldId id="271" r:id="rId19"/>
    <p:sldId id="291" r:id="rId20"/>
    <p:sldId id="269" r:id="rId21"/>
    <p:sldId id="292" r:id="rId22"/>
    <p:sldId id="270" r:id="rId23"/>
    <p:sldId id="272" r:id="rId24"/>
    <p:sldId id="259" r:id="rId25"/>
    <p:sldId id="29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71670F9-C396-4349-8A26-291E8256C1D8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79A66-A45B-48D5-8455-0D79772D9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21B923-92D7-40B4-85D6-732B54E4008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738C07-DA60-48AA-89A7-C9EE5C58986A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C5FB44-8D8A-410D-8C32-083FB7C76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A83B6-628B-41A9-BFEE-22CD406D6014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FA62C-0A07-45C4-A6EE-428179F07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8EED8-5234-401A-A5F3-C641B6E13329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28757-6652-4CAB-BA0E-0A628E433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E65D0-3510-4040-9EE2-FB0ED7354B22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2222E-5214-468C-AFF1-CE1675574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4B0A76-91D8-4372-9109-AB473DC665DD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E52FEE-692B-4FB0-B5FE-0C78A34E1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CF8D1-C0CF-4FAC-9027-0E966757E1E1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B8053-449B-4185-93AD-A340AC06B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A16D-DC7A-438E-8D12-B8E5F3AB5C13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0B6D9-A943-456B-88F9-3E6B056FE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88B8-7F01-4CFC-B131-DB804379D6D7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A0CAB-7A98-40A0-925F-655882714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772122-1972-4C78-9EBA-B250BF4F8BCD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799DAF-63DA-457C-8EA0-30BDDC315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C0522-B401-4405-8BC2-A00024BB3352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CE60-5D36-429F-8D75-8B3F908A3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E8848F-3131-4CA9-A67E-A8EB04B3CF2B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C8D437-F4EA-4524-8F64-030142BE2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D7E9D18-ADCD-470E-8DA8-A0542AD14EF3}" type="datetimeFigureOut">
              <a:rPr lang="ru-RU"/>
              <a:pPr>
                <a:defRPr/>
              </a:pPr>
              <a:t>26.06.2018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D67994B-2947-40AB-8117-7AB4D8FB3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7" r:id="rId3"/>
    <p:sldLayoutId id="2147483690" r:id="rId4"/>
    <p:sldLayoutId id="2147483691" r:id="rId5"/>
    <p:sldLayoutId id="2147483692" r:id="rId6"/>
    <p:sldLayoutId id="2147483698" r:id="rId7"/>
    <p:sldLayoutId id="2147483693" r:id="rId8"/>
    <p:sldLayoutId id="2147483699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5;&#1103;\Desktop\Sharl_-Kamil_-Sen-Sans-12-&#1048;skopaemye-Karnaval-zhivotnyh(muzofon.com).mp3" TargetMode="Externa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5;&#1103;\Desktop\Sharl_-Kamil_-Sen-Sans-12-&#1048;skopaemye-Karnaval-zhivotnyh(muzofon.com).mp3" TargetMode="Externa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52;&#1072;&#1085;&#1103;\Desktop\Gusli-Kolybel_naya(muzofon.com).mp3" TargetMode="External"/><Relationship Id="rId1" Type="http://schemas.openxmlformats.org/officeDocument/2006/relationships/audio" Target="file:///C:\Users\&#1052;&#1072;&#1085;&#1103;\Desktop\Sharl_-Kamil_-Sen-Sans-12-&#1048;skopaemye-Karnaval-zhivotnyh(muzofon.com)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5;&#1103;\Desktop\Gusli-Kolybel_naya(muzofon.com).mp3" TargetMode="Externa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5;&#1103;\Desktop\russkaya-balalayka-kalinka(muzofon.com).mp3" TargetMode="Externa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5;&#1103;\Desktop\Gusli-Kolybel_naya(muzofon.com).mp3" TargetMode="Externa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9431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  <a:ea typeface="Adobe Fan Heiti Std B" pitchFamily="34" charset="-128"/>
              </a:rPr>
              <a:t>Музыкальная     викторина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  <a:ea typeface="Adobe Fan Heiti Std B" pitchFamily="34" charset="-128"/>
              </a:rPr>
            </a:br>
            <a:r>
              <a:rPr lang="ru-RU" dirty="0" smtClean="0">
                <a:solidFill>
                  <a:srgbClr val="FF0000"/>
                </a:solidFill>
                <a:latin typeface="Georgia" pitchFamily="18" charset="0"/>
                <a:ea typeface="Adobe Fan Heiti Std B" pitchFamily="34" charset="-128"/>
              </a:rPr>
              <a:t>для родителей и детей старшей группы.</a:t>
            </a:r>
            <a:endParaRPr lang="ru-RU" dirty="0">
              <a:solidFill>
                <a:srgbClr val="FF0000"/>
              </a:solidFill>
              <a:latin typeface="Georgia" pitchFamily="18" charset="0"/>
              <a:ea typeface="Adobe Fan Heiti Std B" pitchFamily="34" charset="-128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2133600"/>
            <a:ext cx="6985000" cy="34559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    </a:t>
            </a:r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>
          <a:xfrm>
            <a:off x="1258888" y="2708275"/>
            <a:ext cx="6842125" cy="26654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    Музыкальный руководитель БДОУ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         г.Омска «Детский сад №204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             комбинированного вида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Georgia" pitchFamily="18" charset="0"/>
              </a:rPr>
              <a:t>ФРОЛКИНА СВЕТЛАНА БОРИСОВНА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 flipH="1">
            <a:off x="827088" y="5157788"/>
            <a:ext cx="3889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ФЛЕЙТА</a:t>
            </a:r>
          </a:p>
        </p:txBody>
      </p:sp>
      <p:pic>
        <p:nvPicPr>
          <p:cNvPr id="3074" name="Picture 2" descr="C:\Users\Маня\Desktop\17859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4813"/>
            <a:ext cx="74168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ПЛАН ГО\d2845d4e0fddd6a0468e8cc8312425f4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esktop\ПЛАН ГО\AGK_bass1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404813"/>
            <a:ext cx="46085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5288" y="5661025"/>
            <a:ext cx="4968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КОНТРАБАС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ПЛАН ГО\d2845d4e0fddd6a0468e8cc8312425f4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ня\Desktop\ПЛАН ГО\store_apendix_large6023_3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395724">
            <a:off x="3419475" y="333375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71550" y="5300663"/>
            <a:ext cx="23606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БУБЕН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ПЛАН ГО\d2845d4e0fddd6a0468e8cc8312425f4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ПЛАН ГО\71855195_1299777414_tru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44675"/>
            <a:ext cx="7883525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088" y="5084763"/>
            <a:ext cx="4032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ТРУБА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ПЛАН ГО\83808213_large_0_4eb8f_9cfde06f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0"/>
            <a:ext cx="7632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rl_-Kamil_-Sen-Sans-12-Иskopaemye-Karnaval-zhivotnyh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ПЛАН ГО\45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176338"/>
            <a:ext cx="76200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rl_-Kamil_-Sen-Sans-12-Иskopaemye-Karnaval-zhivotnyh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ПЛАН ГО\83808213_large_0_4eb8f_9cfde06f_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0"/>
            <a:ext cx="7632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rl_-Kamil_-Sen-Sans-12-Иskopaemye-Karnaval-zhivotnyh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Gusli-Kolybel_naya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numSld="2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58514230_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Таня\Desktop\ПЛАН ГО\7fd3334d7b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Gusli-Kolybel_n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6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ПЛАН ГО\83808213_large_0_4eb8f_9cfde06f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0"/>
            <a:ext cx="7632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russkaya-balalayka-kalin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Таня\Desktop\ПЛАН ГО\38f3133b14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9388" y="1047750"/>
            <a:ext cx="37052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Gusli-Kolybel_n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6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 descr="C:\Users\Таня\Desktop\ПЛАН ГО\1328588656_d090d0bad0bad0bed180d0b4d0b5d0bed0bd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2266950"/>
            <a:ext cx="28575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Таня\Desktop\ПЛАН ГО\0_4eb8a_1fe7b5dd_L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9700" y="254000"/>
            <a:ext cx="6324600" cy="634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я\Desktop\ПЛАН ГО\509c6787a426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844675"/>
            <a:ext cx="48768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Маня\Desktop\x_0c9c64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84963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ня\Desktop\0af547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404813"/>
            <a:ext cx="4090987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71550" y="5732463"/>
            <a:ext cx="72088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Владимир    Шаинский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ПЛАН ГО\d2845d4e0fddd6a0468e8cc8312425f4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ПЛАН ГО\Yamaha_GC2_PBIV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476250"/>
            <a:ext cx="5545138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27088" y="5589588"/>
            <a:ext cx="25923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Georgia" pitchFamily="18" charset="0"/>
              </a:rPr>
              <a:t>РОЯЛЬ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ПЛАН ГО\d2845d4e0fddd6a0468e8cc8312425f4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я\Desktop\ПЛАН ГО\8466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33375"/>
            <a:ext cx="69723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5650" y="5373688"/>
            <a:ext cx="66246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  <a:cs typeface="FrankRuehl" pitchFamily="34" charset="-79"/>
              </a:rPr>
              <a:t>СКРИПКА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ПЛАН ГО\d2845d4e0fddd6a0468e8cc8312425f4.jp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5693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121</TotalTime>
  <Words>29</Words>
  <Application>Microsoft Office PowerPoint</Application>
  <PresentationFormat>Экран (4:3)</PresentationFormat>
  <Paragraphs>15</Paragraphs>
  <Slides>25</Slides>
  <Notes>1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25</vt:i4>
      </vt:variant>
    </vt:vector>
  </HeadingPairs>
  <TitlesOfParts>
    <vt:vector size="37" baseType="lpstr">
      <vt:lpstr>Arial</vt:lpstr>
      <vt:lpstr>Verdana</vt:lpstr>
      <vt:lpstr>Wingdings 2</vt:lpstr>
      <vt:lpstr>Calibri</vt:lpstr>
      <vt:lpstr>Georgia</vt:lpstr>
      <vt:lpstr>Adobe Fan Heiti Std B</vt:lpstr>
      <vt:lpstr>FrankRuehl</vt:lpstr>
      <vt:lpstr>Аспект</vt:lpstr>
      <vt:lpstr>Аспект</vt:lpstr>
      <vt:lpstr>Аспект</vt:lpstr>
      <vt:lpstr>Аспект</vt:lpstr>
      <vt:lpstr>Аспект</vt:lpstr>
      <vt:lpstr>Музыкальная     викторина для родителей и детей старшей группы.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Таня</dc:creator>
  <cp:lastModifiedBy>Мама</cp:lastModifiedBy>
  <cp:revision>28</cp:revision>
  <dcterms:created xsi:type="dcterms:W3CDTF">2013-05-14T19:58:53Z</dcterms:created>
  <dcterms:modified xsi:type="dcterms:W3CDTF">2018-06-25T17:13:36Z</dcterms:modified>
</cp:coreProperties>
</file>