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1" r:id="rId4"/>
    <p:sldId id="257" r:id="rId5"/>
    <p:sldId id="258" r:id="rId6"/>
    <p:sldId id="260" r:id="rId7"/>
    <p:sldId id="262" r:id="rId8"/>
    <p:sldId id="263" r:id="rId9"/>
    <p:sldId id="264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0FD19E2-FB7C-455B-B881-7E3B620C194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79E2CDD-9DE7-4ABF-9BA5-834FD5883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Виртуальный музей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Тыл города Вязники в Великой Отечественной войне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эпохи</a:t>
            </a:r>
            <a:endParaRPr lang="ru-RU" dirty="0"/>
          </a:p>
        </p:txBody>
      </p:sp>
      <p:pic>
        <p:nvPicPr>
          <p:cNvPr id="8194" name="Picture 2" descr="C:\Users\Школа\Desktop\вир музей\SAM_0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улицах города</a:t>
            </a:r>
            <a:endParaRPr lang="ru-RU" dirty="0"/>
          </a:p>
        </p:txBody>
      </p:sp>
      <p:pic>
        <p:nvPicPr>
          <p:cNvPr id="4" name="Содержимое 3" descr="http://im3-tub-ru.yandex.net/i?id=2b8e9a8a1530879256bb04137894fce0-107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421484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68fe5da70b77c477fb7ed723eb69cb6f-139-144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143248"/>
            <a:ext cx="3214710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</a:t>
            </a:r>
            <a:endParaRPr lang="ru-RU" dirty="0"/>
          </a:p>
        </p:txBody>
      </p:sp>
      <p:pic>
        <p:nvPicPr>
          <p:cNvPr id="4" name="Содержимое 3" descr="http://im3-tub-ru.yandex.net/i?id=c9c0b0733a235a733eeafe5ebd12a753-58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928934"/>
            <a:ext cx="3429024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d8cac69cfd2232b43ef181e69d44e527-61-144&amp;n=2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00372"/>
            <a:ext cx="1909774" cy="283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a7b3e4c2e50872d29759dd2c502b2e7a-23-144&amp;n=2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643182"/>
            <a:ext cx="2571768" cy="30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</a:t>
            </a:r>
            <a:endParaRPr lang="ru-RU" dirty="0"/>
          </a:p>
        </p:txBody>
      </p:sp>
      <p:pic>
        <p:nvPicPr>
          <p:cNvPr id="4" name="Содержимое 3" descr="http://im0-tub-ru.yandex.net/i?id=00a1f177e2858d323f0f7f9a26d506e5-32-144&amp;n=2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31432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2785b5ba48a8286cca31b14a0c2654de-72-144&amp;n=2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86058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для фронта! Все для победы!</a:t>
            </a:r>
            <a:endParaRPr lang="ru-RU" dirty="0"/>
          </a:p>
        </p:txBody>
      </p:sp>
      <p:pic>
        <p:nvPicPr>
          <p:cNvPr id="5122" name="Picture 2" descr="C:\Users\Школа\Desktop\вир музей\SAM_06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Письма </a:t>
            </a:r>
            <a:r>
              <a:rPr lang="ru-RU" dirty="0" smtClean="0"/>
              <a:t>с </a:t>
            </a:r>
            <a:r>
              <a:rPr lang="ru-RU" dirty="0" smtClean="0"/>
              <a:t>фронта</a:t>
            </a:r>
            <a:endParaRPr lang="ru-RU" dirty="0"/>
          </a:p>
        </p:txBody>
      </p:sp>
      <p:pic>
        <p:nvPicPr>
          <p:cNvPr id="1026" name="Picture 2" descr="C:\Users\Школа\Desktop\вир музей\SAM_06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 в годы войны</a:t>
            </a:r>
            <a:endParaRPr lang="ru-RU" dirty="0"/>
          </a:p>
        </p:txBody>
      </p:sp>
      <p:pic>
        <p:nvPicPr>
          <p:cNvPr id="2050" name="Picture 2" descr="C:\Users\Школа\Desktop\вир музей\SAM_06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Они ковали победу в тылу</a:t>
            </a:r>
            <a:endParaRPr lang="ru-RU" dirty="0"/>
          </a:p>
        </p:txBody>
      </p:sp>
      <p:pic>
        <p:nvPicPr>
          <p:cNvPr id="4098" name="Picture 2" descr="C:\Users\Школа\Desktop\вир музей\SAM_06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Изделия </a:t>
            </a:r>
            <a:r>
              <a:rPr lang="ru-RU" dirty="0" err="1" smtClean="0"/>
              <a:t>вязниковских</a:t>
            </a:r>
            <a:r>
              <a:rPr lang="ru-RU" dirty="0" smtClean="0"/>
              <a:t> мануфактур</a:t>
            </a:r>
            <a:endParaRPr lang="ru-RU" dirty="0"/>
          </a:p>
        </p:txBody>
      </p:sp>
      <p:pic>
        <p:nvPicPr>
          <p:cNvPr id="6146" name="Picture 2" descr="C:\Users\Школа\Desktop\вир музей\SAM_0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Школьная форма</a:t>
            </a:r>
            <a:endParaRPr lang="ru-RU" dirty="0"/>
          </a:p>
        </p:txBody>
      </p:sp>
      <p:pic>
        <p:nvPicPr>
          <p:cNvPr id="7170" name="Picture 2" descr="C:\Users\Школа\Desktop\вир музей\SAM_06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Шинель солдата</a:t>
            </a:r>
            <a:endParaRPr lang="ru-RU" dirty="0"/>
          </a:p>
        </p:txBody>
      </p:sp>
      <p:pic>
        <p:nvPicPr>
          <p:cNvPr id="9218" name="Picture 2" descr="C:\Users\Школа\Desktop\вир музей\SAM_06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49872" y="2249488"/>
            <a:ext cx="3244255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</TotalTime>
  <Words>43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Виртуальный музей</vt:lpstr>
      <vt:lpstr>Война</vt:lpstr>
      <vt:lpstr>Все для фронта! Все для победы!</vt:lpstr>
      <vt:lpstr>Письма с фронта</vt:lpstr>
      <vt:lpstr>Быт в годы войны</vt:lpstr>
      <vt:lpstr>Они ковали победу в тылу</vt:lpstr>
      <vt:lpstr>Изделия вязниковских мануфактур</vt:lpstr>
      <vt:lpstr>Школьная форма</vt:lpstr>
      <vt:lpstr>Шинель солдата</vt:lpstr>
      <vt:lpstr>Символы эпохи</vt:lpstr>
      <vt:lpstr>На улицах города</vt:lpstr>
      <vt:lpstr>Память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Виртуальный музей</dc:title>
  <dc:creator>Опарина</dc:creator>
  <cp:lastModifiedBy>User</cp:lastModifiedBy>
  <cp:revision>5</cp:revision>
  <dcterms:created xsi:type="dcterms:W3CDTF">2014-10-21T09:11:12Z</dcterms:created>
  <dcterms:modified xsi:type="dcterms:W3CDTF">2018-03-15T07:36:10Z</dcterms:modified>
</cp:coreProperties>
</file>