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176" autoAdjust="0"/>
    <p:restoredTop sz="89876" autoAdjust="0"/>
  </p:normalViewPr>
  <p:slideViewPr>
    <p:cSldViewPr>
      <p:cViewPr varScale="1">
        <p:scale>
          <a:sx n="66" d="100"/>
          <a:sy n="66" d="100"/>
        </p:scale>
        <p:origin x="-127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331B24-60A0-4C6E-A2BE-E8A009B7E6C8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E7FC6-73D8-4C60-B9C7-8AF27C61C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961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E7FC6-73D8-4C60-B9C7-8AF27C61C81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6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7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31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6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87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08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9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08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5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4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3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36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C0737-CB6F-40EE-9BA8-A0DEE18EC5F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C1E26-C547-4973-BCC8-EDB1361B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33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d3.ru/6f/f5/1381991777-6ff5cfa3e42f83912fb4156ab6afe9c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671"/>
            <a:ext cx="9144000" cy="68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9085990">
            <a:off x="1581810" y="1221775"/>
            <a:ext cx="174258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solidFill>
                  <a:srgbClr val="0070C0"/>
                </a:solidFill>
              </a:rPr>
              <a:t>6</a:t>
            </a:r>
            <a:endParaRPr lang="ru-RU" sz="115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9085990">
            <a:off x="1643038" y="1367969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6</a:t>
            </a:r>
            <a:endParaRPr lang="ru-RU" sz="9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827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1809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Пора готовиться к соревнованиям</a:t>
            </a:r>
            <a:endParaRPr lang="ru-RU" b="1" dirty="0"/>
          </a:p>
        </p:txBody>
      </p:sp>
      <p:pic>
        <p:nvPicPr>
          <p:cNvPr id="9218" name="Picture 2" descr="C:\Users\Quares\Desktop\олимпиада\IMG_32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052735"/>
            <a:ext cx="5100093" cy="286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Quares\Desktop\олимпиада\IMG_32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052735"/>
            <a:ext cx="5100093" cy="286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Quares\Desktop\олимпиада\IMG_327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7338" y="3919146"/>
            <a:ext cx="5309432" cy="29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Освоение нового вида спорта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3" name="Picture 3" descr="C:\Users\Quares\Desktop\олимпиада\IMG_327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84108" y="623050"/>
            <a:ext cx="4759891" cy="625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4654" y="620688"/>
            <a:ext cx="4572638" cy="625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Quares\Desktop\олимпиада\IMG_32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 теперь на соревнования! Фантазеры, вперед!!!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4272" y="0"/>
            <a:ext cx="3129728" cy="299695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Мы ловкие и подвижные…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290" name="Picture 2" descr="C:\Users\Quares\Desktop\олимпиада\IMG_326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6014274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Quares\Desktop\олимпиада\IMG_326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2412" y="3106143"/>
            <a:ext cx="7601588" cy="375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207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Победила дружба!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Quares\Desktop\олимпиада\IMG_32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025352"/>
            <a:ext cx="9144000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Quares\Desktop\олимпиада\IMG_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6526" y="3573017"/>
            <a:ext cx="4927475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08498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Спортсмены тоже отдыхают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4339" name="Picture 3" descr="C:\Users\Quares\Desktop\олимпиада\IMG_02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13" y="476672"/>
            <a:ext cx="5379302" cy="35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Посещение выставки поделок «Олимпийские игры»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5362" name="Picture 2" descr="C:\Users\Quares\Desktop\олимпиада\IMG_32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 flipH="1">
            <a:off x="1724499" y="1202184"/>
            <a:ext cx="5767013" cy="554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9263"/>
            <a:ext cx="9144000" cy="686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7203" y="0"/>
            <a:ext cx="7211144" cy="7647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Мы мальчишки и девчата,         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5197" y="6021288"/>
            <a:ext cx="7211144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 smtClean="0"/>
              <a:t>Эстафету принимать!</a:t>
            </a:r>
            <a:endParaRPr lang="ru-RU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196" y="2132856"/>
            <a:ext cx="7615156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 smtClean="0"/>
              <a:t>Будем крепнуть, подрастать           Наш черёд придет когда-то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39365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pload.wikimedia.org/wikipedia/commons/f/fe/RR5015-0004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5474"/>
            <a:ext cx="6768752" cy="673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474"/>
            <a:ext cx="9144000" cy="194421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А у нас   прошла Олимпиада!</a:t>
            </a:r>
            <a:b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А у вас?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09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Встречаем Олимпийский огонь! Ураааа!!!</a:t>
            </a:r>
            <a:endParaRPr lang="ru-RU" sz="40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pic>
        <p:nvPicPr>
          <p:cNvPr id="1026" name="Picture 2" descr="C:\Users\Quares\Desktop\олимпиада\DSCN56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578053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Quares\Desktop\олимпиада\DSCN56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564904"/>
            <a:ext cx="5004048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8698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Constantia" panose="02030602050306030303" pitchFamily="18" charset="0"/>
              </a:rPr>
              <a:t> Знакомимся с олимпийской символикой</a:t>
            </a:r>
            <a:endParaRPr lang="ru-RU" sz="2400" dirty="0">
              <a:solidFill>
                <a:srgbClr val="00B050"/>
              </a:solidFill>
              <a:latin typeface="Constantia" panose="02030602050306030303" pitchFamily="18" charset="0"/>
            </a:endParaRPr>
          </a:p>
        </p:txBody>
      </p:sp>
      <p:pic>
        <p:nvPicPr>
          <p:cNvPr id="2050" name="Picture 2" descr="C:\Users\Quares\Desktop\олимпиада\IMG_3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3528392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Quares\Desktop\олимпиада\IMG_325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8392" y="1124744"/>
            <a:ext cx="5615608" cy="31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Quares\Desktop\олимпиада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8392" y="3829977"/>
            <a:ext cx="5615608" cy="302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0923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100" y="14469"/>
            <a:ext cx="8229600" cy="86895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Constantia" panose="02030602050306030303" pitchFamily="18" charset="0"/>
              </a:rPr>
              <a:t>А теперь сделаем олимпийские символы своими руками</a:t>
            </a:r>
            <a:endParaRPr lang="ru-RU" sz="3600" b="1" dirty="0">
              <a:solidFill>
                <a:srgbClr val="00B0F0"/>
              </a:solidFill>
              <a:latin typeface="Constantia" panose="02030602050306030303" pitchFamily="18" charset="0"/>
            </a:endParaRPr>
          </a:p>
        </p:txBody>
      </p:sp>
      <p:pic>
        <p:nvPicPr>
          <p:cNvPr id="3077" name="Picture 5" descr="C:\Users\Quares\Desktop\олимпиада\IMG_025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098848"/>
            <a:ext cx="466090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Quares\Desktop\олимпиада\IMG_025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419932"/>
            <a:ext cx="4649192" cy="342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171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172" y="111770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Команда олимпийских зайчиков</a:t>
            </a:r>
            <a:endParaRPr lang="ru-RU" b="1" dirty="0"/>
          </a:p>
        </p:txBody>
      </p:sp>
      <p:pic>
        <p:nvPicPr>
          <p:cNvPr id="5122" name="Picture 2" descr="C:\Users\Quares\Desktop\олимпиада\IMG_02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39944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1412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Quares\Desktop\олимпиада\IMG_02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6404" y="2852936"/>
            <a:ext cx="6007596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Мы умелые художники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Quares\Desktop\олимпиада\IMG_01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4958608" cy="330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5911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90"/>
            <a:ext cx="8229600" cy="65563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А это наше творчество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170" name="Picture 2" descr="C:\Users\Quares\Desktop\олимпиада\IMG_0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1999"/>
            <a:ext cx="9144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5240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Quares\Desktop\олимпиада\IMG_02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79" y="1126921"/>
            <a:ext cx="5269614" cy="351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 еще мы умеем строить олимпийские горки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194" name="Picture 2" descr="C:\Users\Quares\Desktop\олимпиада\IMG_02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6524" y="3573016"/>
            <a:ext cx="4927476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20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95</Words>
  <Application>Microsoft Office PowerPoint</Application>
  <PresentationFormat>Экран (4:3)</PresentationFormat>
  <Paragraphs>21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А у нас   прошла Олимпиада! А у вас?</vt:lpstr>
      <vt:lpstr>Встречаем Олимпийский огонь! Ураааа!!!</vt:lpstr>
      <vt:lpstr> Знакомимся с олимпийской символикой</vt:lpstr>
      <vt:lpstr>А теперь сделаем олимпийские символы своими руками</vt:lpstr>
      <vt:lpstr>Команда олимпийских зайчиков</vt:lpstr>
      <vt:lpstr>Мы умелые художники</vt:lpstr>
      <vt:lpstr>А это наше творчество</vt:lpstr>
      <vt:lpstr>А еще мы умеем строить олимпийские горки</vt:lpstr>
      <vt:lpstr>Пора готовиться к соревнованиям</vt:lpstr>
      <vt:lpstr>Освоение нового вида спорта</vt:lpstr>
      <vt:lpstr>А теперь на соревнования! Фантазеры, вперед!!!</vt:lpstr>
      <vt:lpstr>Мы ловкие и подвижные…</vt:lpstr>
      <vt:lpstr>Победила дружба!</vt:lpstr>
      <vt:lpstr>Спортсмены тоже отдыхают</vt:lpstr>
      <vt:lpstr>Посещение выставки поделок «Олимпийские игры»</vt:lpstr>
      <vt:lpstr>Мы мальчишки и девчата,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у нас прошла Олимпиада! А у вас?</dc:title>
  <dc:creator>Quares</dc:creator>
  <cp:lastModifiedBy>Quares</cp:lastModifiedBy>
  <cp:revision>23</cp:revision>
  <dcterms:created xsi:type="dcterms:W3CDTF">2014-02-06T16:17:47Z</dcterms:created>
  <dcterms:modified xsi:type="dcterms:W3CDTF">2018-06-25T14:33:40Z</dcterms:modified>
</cp:coreProperties>
</file>