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A2CED3B-FF55-4C6B-BFF3-2E9BBF0B54D1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9CB52AB-12A4-41D4-A6AD-59E3B2F4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1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157192"/>
            <a:ext cx="3902968" cy="1368152"/>
          </a:xfrm>
        </p:spPr>
        <p:txBody>
          <a:bodyPr/>
          <a:lstStyle/>
          <a:p>
            <a:r>
              <a:rPr lang="ru-RU" dirty="0" smtClean="0"/>
              <a:t>Выполнила</a:t>
            </a:r>
            <a:r>
              <a:rPr lang="en-US" smtClean="0"/>
              <a:t>:</a:t>
            </a:r>
          </a:p>
          <a:p>
            <a:r>
              <a:rPr lang="ru-RU" smtClean="0"/>
              <a:t> </a:t>
            </a:r>
            <a:r>
              <a:rPr lang="ru-RU" dirty="0" smtClean="0"/>
              <a:t>ученица 5 класса «А»</a:t>
            </a:r>
          </a:p>
          <a:p>
            <a:r>
              <a:rPr lang="ru-RU" dirty="0" smtClean="0"/>
              <a:t>Макарова Елизавета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haroni" pitchFamily="2" charset="-79"/>
                <a:cs typeface="Aharoni" pitchFamily="2" charset="-79"/>
              </a:rPr>
              <a:t>Halloween</a:t>
            </a:r>
            <a:endParaRPr lang="ru-RU" dirty="0">
              <a:solidFill>
                <a:srgbClr val="FF6600"/>
              </a:solidFill>
              <a:cs typeface="Aharoni" pitchFamily="2" charset="-79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518"/>
            </a:avLst>
          </a:prstGeom>
          <a:solidFill>
            <a:srgbClr val="FF660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71802" y="1643050"/>
            <a:ext cx="5786478" cy="4572032"/>
          </a:xfrm>
        </p:spPr>
        <p:txBody>
          <a:bodyPr>
            <a:noAutofit/>
          </a:bodyPr>
          <a:lstStyle/>
          <a:p>
            <a:pPr algn="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Из истории…</a:t>
            </a:r>
          </a:p>
          <a:p>
            <a:pPr algn="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Прообраз Хэллоуина - кельтский языческий праздник Самайн. Название означало «конец лета» и впоследствии превратилось в ирландское название месяца ноября.</a:t>
            </a:r>
          </a:p>
          <a:p>
            <a:pPr algn="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Самайн был праздником одновременно для всех народов Британских островов и прочно ассоциировался со смертью и сверхъестественным. В VIII веке День всех святых начинает замещать Самайн; начинают формироваться первые зачатки будущего Хэллоуина.</a:t>
            </a:r>
          </a:p>
          <a:p>
            <a:pPr algn="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Хэллоуин традиционно отмечается в ночь с 31 октября на 1 ноября. До сих пор на севере Шотландии и Ирландии принято проводить ритуалы для успокоения мёртвых и рассказывать ночью 31 октября легенды о предках.</a:t>
            </a:r>
          </a:p>
          <a:p>
            <a:pPr algn="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Примерно в XVI веке сложилась традиция Гайзинга — выпрашивания сладостей ночью 31 октября. Остальные обычаи появился только на рубеже XIX и XX веков. Впоследствии, по причине массовой эмиграции шотландцев и ирландцев в США, Хэллоуин популяризируется и там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518"/>
            </a:avLst>
          </a:prstGeom>
          <a:solidFill>
            <a:srgbClr val="00B050"/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6600"/>
                </a:solidFill>
                <a:latin typeface="Arial Black" pitchFamily="34" charset="0"/>
              </a:rPr>
              <a:t>Символы</a:t>
            </a:r>
            <a:endParaRPr lang="ru-RU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Светильник Джека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Он представляет собой тыкву, на которой вырезано зловеще усмехающееся лицо; внутрь тыквы помещается зажжённая свеча.</a:t>
            </a:r>
          </a:p>
          <a:p>
            <a:r>
              <a:rPr lang="ru-RU" dirty="0" smtClean="0"/>
              <a:t>Впервые появились в Великобритании, но первоначально для их изготовления использовали брюкву или репу. Считалось, что подобный плод, оставленный в День всех святых около дома, будет отгонять от него злых духов. </a:t>
            </a:r>
          </a:p>
          <a:p>
            <a:r>
              <a:rPr lang="ru-RU" dirty="0" smtClean="0"/>
              <a:t>Когда традиция празднования Хэллоуина распространилась в США, светильники стали делаться из тыкв, более доступных и дешёвых.</a:t>
            </a:r>
            <a:endParaRPr lang="ru-RU" dirty="0"/>
          </a:p>
        </p:txBody>
      </p:sp>
      <p:pic>
        <p:nvPicPr>
          <p:cNvPr id="5" name="Содержимое 4" descr="baby8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26513"/>
            <a:ext cx="4059238" cy="3766973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6600"/>
                </a:solidFill>
                <a:latin typeface="Arial Black" pitchFamily="34" charset="0"/>
              </a:rPr>
              <a:t>Традиции</a:t>
            </a:r>
            <a:endParaRPr lang="ru-RU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Первыми носить маскарадные костюмы на Хэллоуин стали в Шотландии, когда дети в масках ходили по домам и получали пирожные, фрукты и деньги. В США, Ирландии или Англии – лишь в 1900 г.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Детей, которые ходят от дома к дому и выпрашивают сладости, называют guisers, а сам обычай — Guising 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Костюмы для Хэллоуина, как правило, начинают продавать ещё в августе.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Основная тема костюмов на Хэллоуин — это разная нечисть или сверхъестественные персонажи. Но тем не менее стали также популярны не только костюмы фантастических существ, но и даже костюмы на совершенно произвольную тематику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images (1).jp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6710" y="285728"/>
            <a:ext cx="1149878" cy="2571769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4572008"/>
            <a:ext cx="1386840" cy="210312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2285992"/>
            <a:ext cx="1325880" cy="220980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загруженное (1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4" y="714356"/>
            <a:ext cx="2500330" cy="250033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загруженное (2)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3714752"/>
            <a:ext cx="1714512" cy="285752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загруженное (3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429132"/>
            <a:ext cx="1554480" cy="188214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загруженное (4)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2071678"/>
            <a:ext cx="1554480" cy="188214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загруженное (5)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357166"/>
            <a:ext cx="1000132" cy="203088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3" name="Рисунок 12" descr="загруженное (6)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142852"/>
            <a:ext cx="1478280" cy="197358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4" name="Рисунок 13" descr="загруженное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6644" y="4000504"/>
            <a:ext cx="2571768" cy="257176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6600"/>
                </a:solidFill>
                <a:latin typeface="Arial Black" pitchFamily="34" charset="0"/>
              </a:rPr>
              <a:t>Trick-or-treat</a:t>
            </a:r>
            <a:endParaRPr lang="ru-RU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Термин 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Trick-or-treat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 впервые стал использоваться в США, первый раз его использование зафиксировано в 1934 году.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Литературно его можно перевести как Проделка или угощение. Но устоявшегося перевода термина на русский язык нет и обычно он даётся в оригинале, либо с заменой на фразу кошелёк или жизнь.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3ac72f74f26714cd4e4c2ba4359fe67d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714356"/>
            <a:ext cx="4137976" cy="5643602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1516611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4810" y="1285860"/>
            <a:ext cx="4468033" cy="43633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rgbClr val="FF6600"/>
                </a:solidFill>
                <a:latin typeface="Arial Black" pitchFamily="34" charset="0"/>
              </a:rPr>
              <a:t>Гадания</a:t>
            </a:r>
            <a:endParaRPr lang="ru-RU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4059936" cy="45720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Например, можно встретить упоминания о гадании с помощью кожуры: шотландские девушки срезали кожуру с яблок, стараясь сделать её как можно длиннее, и кидали через плечо. Считалось, что упавшая кожура принимала вид первой буквы фамилии суженого. </a:t>
            </a:r>
          </a:p>
          <a:p>
            <a:r>
              <a:rPr lang="ru-RU" dirty="0" smtClean="0"/>
              <a:t>Другой обычай основывался на известном поверье о Кровавой Мэри, популярная легенда, согласно которой если три раза произнести имя «Кровавая Мэри» перед зеркалом в тёмной комнате, то появится её призрак.</a:t>
            </a:r>
          </a:p>
          <a:p>
            <a:r>
              <a:rPr lang="ru-RU" dirty="0" smtClean="0"/>
              <a:t>Молодые девушки должны были в тёмном доме подняться по лестнице спиной вперёд и провести свечой перед зеркалом. После этого в зеркале якобы должно было показаться лицо будущего мужа, но девушка могла увидеть в зеркале и череп — это означало, что она умрёт, так и не выйдя замуж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6600"/>
                </a:solidFill>
                <a:latin typeface="Arial Black" pitchFamily="34" charset="0"/>
              </a:rPr>
              <a:t>Хэллоуин во всём мире…</a:t>
            </a:r>
            <a:endParaRPr lang="ru-RU" sz="3200" dirty="0">
              <a:solidFill>
                <a:srgbClr val="FF6600"/>
              </a:solidFill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472518" cy="2190752"/>
          </a:xfrm>
        </p:spPr>
        <p:txBody>
          <a:bodyPr>
            <a:noAutofit/>
          </a:bodyPr>
          <a:lstStyle/>
          <a:p>
            <a:pPr fontAlgn="base"/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В Германии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. Замок Франкенштейна привлекает тысячи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людей, переодетых в костюмы монстров. А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местные жители верят в то, что именно в эту ночь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приведение хозяина появляется на крыше замка.</a:t>
            </a:r>
          </a:p>
          <a:p>
            <a:pPr fontAlgn="base"/>
            <a:r>
              <a:rPr lang="ru-RU" sz="1200" dirty="0" smtClean="0">
                <a:latin typeface="Arial" pitchFamily="34" charset="0"/>
                <a:cs typeface="Arial" pitchFamily="34" charset="0"/>
              </a:rPr>
              <a:t>Во 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Франции. Шествия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 проходят в пригороде в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Диснейленде и в Лиможе. Там проходят парады гоблинов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, вампиров и призраков, освещающих свой путь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фонарями – тыквами. В эту ночь бары и кафе французских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городов предлагают «ведьмовские» блюда, а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посетители наряжаются не менее красочно, чем участники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парадов и шествий.</a:t>
            </a:r>
          </a:p>
          <a:p>
            <a:pPr fontAlgn="base"/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В Китае.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 Halloween известен как день поминания предков.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этот день перед фотографиями умерших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родственников ставится еда и вода, а также фонарь,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освещающий путь душам предков. Монахи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изготавливают из бумаги «лодки судьбы». Вечером эти 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лодки сжигают, чтобы их дым помог духам пр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едков добраться на небеса.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71934" y="3500438"/>
            <a:ext cx="4643470" cy="3071834"/>
          </a:xfrm>
        </p:spPr>
        <p:txBody>
          <a:bodyPr>
            <a:noAutofit/>
          </a:bodyPr>
          <a:lstStyle/>
          <a:p>
            <a:pPr fontAlgn="base">
              <a:buFont typeface="Arial" pitchFamily="34" charset="0"/>
              <a:buChar char="•"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 В США и Канаде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. Halloween –второй после Рождества праздник по общему обороту предпраздничных продаж. Когда-то ввезенный в Америку ирландскими эмигрантами, праздник кельтов обрел там вторую жизнь. У него даже есть свои столицы – Лос-Анджелес и Нью-Йорк, где в этот день проходят наиболее яркие и красочные гулянья и карнавалы. Визитные карточки американского Хэллоуина: знаменитый фонарик из тыквы и попрошайничество сладостей.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  В России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 Хэллоуин появился совсем недавно и популярность его пока, конечно, не сравнится с популярностью американского Хэллоуина. Но, тем не менее, он уже обрел свои традиции и своих поклонников. Много их среди так называемой прогрессивной молодежи, шумно и весело празднующей его в клубах и на дискотеках</a:t>
            </a:r>
            <a:endParaRPr lang="ru-RU" sz="12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</TotalTime>
  <Words>158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Halloween</vt:lpstr>
      <vt:lpstr>Презентация PowerPoint</vt:lpstr>
      <vt:lpstr>Символы</vt:lpstr>
      <vt:lpstr>Традиции</vt:lpstr>
      <vt:lpstr>Trick-or-treat</vt:lpstr>
      <vt:lpstr>Гадания</vt:lpstr>
      <vt:lpstr>Хэллоуин во всём мире…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Halloween</dc:title>
  <dc:subject>Праздники мира</dc:subject>
  <dc:creator>Мурзина Саша</dc:creator>
  <cp:lastModifiedBy>BEST</cp:lastModifiedBy>
  <cp:revision>15</cp:revision>
  <dcterms:created xsi:type="dcterms:W3CDTF">2012-01-22T13:13:02Z</dcterms:created>
  <dcterms:modified xsi:type="dcterms:W3CDTF">2018-06-19T17:25:05Z</dcterms:modified>
</cp:coreProperties>
</file>