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60" autoAdjust="0"/>
  </p:normalViewPr>
  <p:slideViewPr>
    <p:cSldViewPr>
      <p:cViewPr varScale="1">
        <p:scale>
          <a:sx n="107" d="100"/>
          <a:sy n="107" d="100"/>
        </p:scale>
        <p:origin x="-173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12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8253D-1728-4E90-AC4F-B643088F058D}" type="datetimeFigureOut">
              <a:rPr lang="ru-RU"/>
              <a:pPr>
                <a:defRPr/>
              </a:pPr>
              <a:t>25.06.2018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790599-12C2-4E03-AE70-7FD2D4D1BD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034A1-0FC8-49B6-9B4A-711B4DB0F5D5}" type="datetimeFigureOut">
              <a:rPr lang="ru-RU"/>
              <a:pPr>
                <a:defRPr/>
              </a:pPr>
              <a:t>25.06.2018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C64F2-80D7-46B4-9E81-A4ED9BDD97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107AB-F955-45A9-B0E0-0F2ACE41E62F}" type="datetimeFigureOut">
              <a:rPr lang="ru-RU"/>
              <a:pPr>
                <a:defRPr/>
              </a:pPr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23CFC-29B7-47EC-9A16-C05CB63982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79DAF-2C9C-424E-8501-F574D9AF7A39}" type="datetimeFigureOut">
              <a:rPr lang="ru-RU"/>
              <a:pPr>
                <a:defRPr/>
              </a:pPr>
              <a:t>25.06.2018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42D93A-3A81-4543-A032-D922E03083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12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627CD1-5124-419B-BEB4-69C896E90135}" type="datetimeFigureOut">
              <a:rPr lang="ru-RU"/>
              <a:pPr>
                <a:defRPr/>
              </a:pPr>
              <a:t>25.06.2018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0AEFA-1611-456F-ABC5-B7080B8F65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589F3-C7C2-482C-9795-051FEE885314}" type="datetimeFigureOut">
              <a:rPr lang="ru-RU"/>
              <a:pPr>
                <a:defRPr/>
              </a:pPr>
              <a:t>25.06.2018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9A8AE-9930-483A-803A-B33A9EB00E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2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D0386-E930-4537-B2D7-4E38D72AEE25}" type="datetimeFigureOut">
              <a:rPr lang="ru-RU"/>
              <a:pPr>
                <a:defRPr/>
              </a:pPr>
              <a:t>25.06.2018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FBA03E-4A38-4955-AB3D-16B3B7D75B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5CF2D-CCA4-4900-8775-4490DBB116D0}" type="datetimeFigureOut">
              <a:rPr lang="ru-RU"/>
              <a:pPr>
                <a:defRPr/>
              </a:pPr>
              <a:t>25.06.2018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11696-1935-4859-8616-1979D79844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5CCED-4DFA-4D98-9C26-F8413E13C4B8}" type="datetimeFigureOut">
              <a:rPr lang="ru-RU"/>
              <a:pPr>
                <a:defRPr/>
              </a:pPr>
              <a:t>25.06.2018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639B0-463C-4B19-B5A9-A34842AC92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12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2496D-E601-400F-9915-623833BD5DAB}" type="datetimeFigureOut">
              <a:rPr lang="ru-RU"/>
              <a:pPr>
                <a:defRPr/>
              </a:pPr>
              <a:t>25.06.2018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E57D0-DA28-4253-9036-704FC62B1F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C5020-4AD3-489E-B998-1CB57055CE15}" type="datetimeFigureOut">
              <a:rPr lang="ru-RU"/>
              <a:pPr>
                <a:defRPr/>
              </a:pPr>
              <a:t>25.06.2018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2F1B2-F54E-467E-B1A6-7099F63AEA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0449C37-6783-4AFC-91F6-D7F5E898F903}" type="datetimeFigureOut">
              <a:rPr lang="ru-RU"/>
              <a:pPr>
                <a:defRPr/>
              </a:pPr>
              <a:t>25.06.2018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8212803-8A9F-4B85-B745-01823CE5D4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1" r:id="rId4"/>
    <p:sldLayoutId id="2147483837" r:id="rId5"/>
    <p:sldLayoutId id="2147483832" r:id="rId6"/>
    <p:sldLayoutId id="2147483838" r:id="rId7"/>
    <p:sldLayoutId id="2147483839" r:id="rId8"/>
    <p:sldLayoutId id="2147483840" r:id="rId9"/>
    <p:sldLayoutId id="2147483833" r:id="rId10"/>
    <p:sldLayoutId id="2147483841" r:id="rId11"/>
  </p:sldLayoutIdLst>
  <p:transition spd="slow">
    <p:newsflash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00496" y="285727"/>
            <a:ext cx="4457704" cy="1071571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mtClean="0"/>
              <a:t>CITIES OF</a:t>
            </a:r>
            <a:br>
              <a:rPr lang="en-US" smtClean="0"/>
            </a:br>
            <a:r>
              <a:rPr lang="en-US" smtClean="0"/>
              <a:t> Great Britain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3" y="4286250"/>
            <a:ext cx="4176464" cy="209507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The towns of Great Britain </a:t>
            </a:r>
            <a:endParaRPr lang="ru-RU" sz="3600" dirty="0" smtClean="0">
              <a:latin typeface="Aharoni" pitchFamily="2" charset="-79"/>
              <a:cs typeface="Aharoni" pitchFamily="2" charset="-79"/>
            </a:endParaRP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3600" dirty="0">
              <a:latin typeface="Aharoni" pitchFamily="2" charset="-79"/>
              <a:cs typeface="Aharoni" pitchFamily="2" charset="-79"/>
            </a:endParaRP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3600" dirty="0" smtClean="0">
              <a:latin typeface="Aharoni" pitchFamily="2" charset="-79"/>
              <a:cs typeface="Aharoni" pitchFamily="2" charset="-79"/>
            </a:endParaRP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3600" dirty="0">
              <a:latin typeface="Aharoni" pitchFamily="2" charset="-79"/>
              <a:cs typeface="Aharoni" pitchFamily="2" charset="-79"/>
            </a:endParaRP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dirty="0" smtClean="0">
                <a:latin typeface="Aharoni" pitchFamily="2" charset="-79"/>
                <a:cs typeface="Aharoni" pitchFamily="2" charset="-79"/>
              </a:rPr>
              <a:t>Выполнила</a:t>
            </a: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:</a:t>
            </a:r>
            <a:r>
              <a:rPr lang="ru-RU" sz="3600" dirty="0" smtClean="0">
                <a:latin typeface="Aharoni" pitchFamily="2" charset="-79"/>
                <a:cs typeface="Aharoni" pitchFamily="2" charset="-79"/>
              </a:rPr>
              <a:t> ученица </a:t>
            </a: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9</a:t>
            </a:r>
            <a:r>
              <a:rPr lang="ru-RU" sz="3600" dirty="0" smtClean="0">
                <a:latin typeface="Aharoni" pitchFamily="2" charset="-79"/>
                <a:cs typeface="Aharoni" pitchFamily="2" charset="-79"/>
              </a:rPr>
              <a:t> класса «А»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dirty="0" smtClean="0">
                <a:cs typeface="Aharoni" pitchFamily="2" charset="-79"/>
              </a:rPr>
              <a:t>Шведова Ангелина</a:t>
            </a:r>
            <a:endParaRPr lang="ru-RU" sz="3600" dirty="0">
              <a:cs typeface="Aharoni" pitchFamily="2" charset="-79"/>
            </a:endParaRPr>
          </a:p>
        </p:txBody>
      </p:sp>
      <p:pic>
        <p:nvPicPr>
          <p:cNvPr id="10244" name="Picture 2" descr="D:\Английский\тут английский\united_kingdom-map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142875"/>
            <a:ext cx="3143250" cy="607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3" descr="D:\Английский\тут английский\скв и си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5" y="1428750"/>
            <a:ext cx="3065463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428604"/>
            <a:ext cx="8215370" cy="5222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dirty="0" smtClean="0"/>
              <a:t>LIVERPOOL</a:t>
            </a:r>
            <a:endParaRPr lang="ru-RU" dirty="0"/>
          </a:p>
        </p:txBody>
      </p:sp>
      <p:pic>
        <p:nvPicPr>
          <p:cNvPr id="19459" name="Picture 2" descr="D:\Английский\тут английский\ливерпуль\liverpul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504" y="2132856"/>
            <a:ext cx="8924075" cy="2862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2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0625" y="330200"/>
            <a:ext cx="3990975" cy="59563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400" b="1" dirty="0" smtClean="0"/>
              <a:t>There are 2 professional football team in the city of Liverpool, Liverpool FC and Everton FC</a:t>
            </a:r>
            <a:endParaRPr lang="ru-RU" sz="2400" b="1" dirty="0"/>
          </a:p>
        </p:txBody>
      </p:sp>
      <p:pic>
        <p:nvPicPr>
          <p:cNvPr id="20483" name="Picture 2" descr="D:\Английский\тут английский\ливерпуль\217_0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285750"/>
            <a:ext cx="3571875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3" descr="D:\Английский\тут английский\ливерпуль\24781-everton-oderzhal-pervuju-pobedu-v-chempionate-angli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75" y="3500438"/>
            <a:ext cx="34290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214290"/>
            <a:ext cx="7858180" cy="5222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0" dirty="0">
                <a:effectLst/>
              </a:rPr>
              <a:t>Newcastle upon Tyne</a:t>
            </a:r>
            <a:endParaRPr lang="ru-RU" dirty="0"/>
          </a:p>
        </p:txBody>
      </p:sp>
      <p:pic>
        <p:nvPicPr>
          <p:cNvPr id="21507" name="Picture 2" descr="D:\Английский\тут английский\Ньюкасл-апон-Тайн\newcastle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536" y="1844824"/>
            <a:ext cx="8352928" cy="30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4429156" cy="57150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dirty="0" err="1" smtClean="0"/>
              <a:t>cambridge</a:t>
            </a:r>
            <a:endParaRPr lang="ru-RU" sz="3200" dirty="0"/>
          </a:p>
        </p:txBody>
      </p:sp>
      <p:pic>
        <p:nvPicPr>
          <p:cNvPr id="22534" name="Picture 5" descr="D:\Английский\тут английский\кембридж\A78CE915FFBB249130815AB6133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576" y="1556791"/>
            <a:ext cx="7793345" cy="4762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86438" y="285750"/>
            <a:ext cx="3071812" cy="601503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000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/>
              <a:t>There are several museums</a:t>
            </a:r>
            <a:r>
              <a:rPr lang="ru-RU" sz="2800" dirty="0" smtClean="0"/>
              <a:t> </a:t>
            </a:r>
            <a:r>
              <a:rPr lang="en-US" sz="2800" dirty="0" smtClean="0"/>
              <a:t>in Cambridge .</a:t>
            </a:r>
            <a:endParaRPr lang="ru-RU" sz="2800" dirty="0"/>
          </a:p>
        </p:txBody>
      </p:sp>
      <p:pic>
        <p:nvPicPr>
          <p:cNvPr id="23555" name="Picture 2" descr="D:\Английский\тут английский\кембридж\250px-FitzwilliamMuseu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534282">
            <a:off x="293688" y="376238"/>
            <a:ext cx="3197225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3" descr="D:\Английский\тут английский\кембридж\Muzey-Arheologii-v-Kembridzhe-262x3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13211">
            <a:off x="4421188" y="1377950"/>
            <a:ext cx="2598737" cy="297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4" descr="D:\Английский\тут английский\кембридж\duxford_air_museum_fp270509_ny_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" y="3357563"/>
            <a:ext cx="3287713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285728"/>
            <a:ext cx="8153416" cy="5222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latin typeface="+mj-lt"/>
              </a:rPr>
              <a:t>BELFAST</a:t>
            </a:r>
            <a:endParaRPr lang="ru-RU" sz="2400" dirty="0">
              <a:latin typeface="+mj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24128" y="1196752"/>
            <a:ext cx="3143250" cy="544353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/>
              <a:t>Belfast is the main city and port of Northern Ireland.</a:t>
            </a:r>
            <a:endParaRPr lang="ru-RU" sz="2400" dirty="0"/>
          </a:p>
        </p:txBody>
      </p:sp>
      <p:pic>
        <p:nvPicPr>
          <p:cNvPr id="24583" name="Picture 5" descr="D:\Английский\тут английский\белфаст\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980728"/>
            <a:ext cx="5680267" cy="379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4854" cy="5222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2400" b="0" dirty="0" smtClean="0">
                <a:effectLst/>
              </a:rPr>
              <a:t>ABERDEEN</a:t>
            </a:r>
            <a:endParaRPr lang="ru-RU" sz="2400" dirty="0">
              <a:latin typeface="+mj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72188" y="642938"/>
            <a:ext cx="2857500" cy="5657850"/>
          </a:xfrm>
        </p:spPr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400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400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400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/>
              <a:t>Aberdeen - the main sea and the fishing port, the third largest city in the North-Eastern part of Scotland</a:t>
            </a:r>
            <a:endParaRPr lang="ru-RU" sz="2400" dirty="0"/>
          </a:p>
        </p:txBody>
      </p:sp>
      <p:pic>
        <p:nvPicPr>
          <p:cNvPr id="25604" name="Picture 6" descr="D:\Английский\тут английский\абердин\4359947_f5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2" y="1071562"/>
            <a:ext cx="5735539" cy="4301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Лондон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2486" r="12486"/>
          <a:stretch>
            <a:fillRect/>
          </a:stretch>
        </p:blipFill>
        <p:spPr>
          <a:xfrm>
            <a:off x="642910" y="928670"/>
            <a:ext cx="4206240" cy="4206240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563" y="1916832"/>
            <a:ext cx="3429000" cy="374441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600" dirty="0" smtClean="0">
                <a:latin typeface="+mj-lt"/>
              </a:rPr>
              <a:t>London is the capital of United Kingdom Great Britain and Northern Ireland</a:t>
            </a:r>
            <a:endParaRPr lang="ru-RU" sz="2600" dirty="0">
              <a:latin typeface="+mj-lt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Текст 2"/>
          <p:cNvSpPr>
            <a:spLocks noGrp="1"/>
          </p:cNvSpPr>
          <p:nvPr>
            <p:ph type="body" sz="half" idx="2"/>
          </p:nvPr>
        </p:nvSpPr>
        <p:spPr>
          <a:xfrm>
            <a:off x="5572125" y="500063"/>
            <a:ext cx="3429000" cy="5929312"/>
          </a:xfrm>
        </p:spPr>
        <p:txBody>
          <a:bodyPr/>
          <a:lstStyle/>
          <a:p>
            <a:pPr eaLnBrk="1" hangingPunct="1"/>
            <a:endParaRPr lang="ru-RU" sz="3000" dirty="0" smtClean="0">
              <a:latin typeface="Arial" charset="0"/>
              <a:cs typeface="Arial" charset="0"/>
            </a:endParaRPr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sz="3200" dirty="0" smtClean="0"/>
              <a:t>The population is about 7 million people.</a:t>
            </a:r>
            <a:endParaRPr lang="ru-RU" sz="3200" dirty="0" smtClean="0"/>
          </a:p>
        </p:txBody>
      </p:sp>
      <p:pic>
        <p:nvPicPr>
          <p:cNvPr id="12291" name="Picture 3" descr="D:\Английский\тут английский\населени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459819">
            <a:off x="571500" y="571500"/>
            <a:ext cx="3643313" cy="283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4" descr="D:\Английский\тут английский\433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68577">
            <a:off x="1838325" y="2990850"/>
            <a:ext cx="2876550" cy="337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29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229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Английский\тут английский\17885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3214688" cy="241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4" descr="D:\Английский\тут английский\londr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38" y="1428750"/>
            <a:ext cx="4152900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786188" y="214313"/>
            <a:ext cx="4929187" cy="4286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13317" name="Picture 3" descr="D:\Английский\тут английский\Arnos Grov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75" y="3143250"/>
            <a:ext cx="3505200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6000750"/>
            <a:ext cx="7643812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atin typeface="+mj-lt"/>
                <a:cs typeface="+mn-cs"/>
              </a:rPr>
              <a:t>The city has the oldest in Europe metro (from 1863)</a:t>
            </a:r>
            <a:endParaRPr lang="ru-RU" sz="2400" dirty="0">
              <a:latin typeface="+mj-lt"/>
              <a:cs typeface="+mn-cs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" dur="1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1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1" dur="1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Текст 2"/>
          <p:cNvSpPr>
            <a:spLocks noGrp="1"/>
          </p:cNvSpPr>
          <p:nvPr>
            <p:ph type="body" sz="half" idx="2"/>
          </p:nvPr>
        </p:nvSpPr>
        <p:spPr>
          <a:xfrm>
            <a:off x="357188" y="3500438"/>
            <a:ext cx="3119437" cy="2500312"/>
          </a:xfrm>
        </p:spPr>
        <p:txBody>
          <a:bodyPr/>
          <a:lstStyle/>
          <a:p>
            <a:pPr eaLnBrk="1" hangingPunct="1"/>
            <a:r>
              <a:rPr lang="en-US" sz="6000" i="1" smtClean="0">
                <a:latin typeface="Bauhaus 93" pitchFamily="82" charset="0"/>
              </a:rPr>
              <a:t>Double Deckers</a:t>
            </a:r>
            <a:endParaRPr lang="ru-RU" sz="6000" i="1" smtClean="0"/>
          </a:p>
        </p:txBody>
      </p:sp>
      <p:pic>
        <p:nvPicPr>
          <p:cNvPr id="14339" name="Picture 2" descr="D:\Английский\тут английский\6a00d83451b31c69e2013488e96592970c-500wi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357188"/>
            <a:ext cx="3268662" cy="236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3" descr="D:\Английский\тут английский\NBFL_No-38_Picadilly_140510-900px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3" y="285750"/>
            <a:ext cx="342582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4" descr="D:\Английский\тут английский\double-decker-bus-2012-6jpg_IMG0PiqBc_imag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8" y="2714625"/>
            <a:ext cx="4976812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003 0.00139 C 0.13403 -0.08796 0.08403 -0.16528 0.01701 -0.1706 C -0.04705 -0.17731 -0.10694 -0.11736 -0.11094 -0.03056 C -0.11597 0.04931 -0.07396 0.12407 -0.01389 0.1294 C 0.04097 0.13333 0.09306 0.08403 0.09705 0.00949 C 0.10104 -0.05856 0.06597 -0.12269 0.0151 -0.12801 C -0.03194 -0.13194 -0.07604 -0.09051 -0.07899 -0.02801 C -0.08194 0.02801 -0.05399 0.08264 -0.01198 0.08542 C 0.02604 0.08935 0.06198 0.05741 0.0651 0.00671 C 0.06701 -0.03866 0.04601 -0.08264 0.01302 -0.08519 C -0.01597 -0.08796 -0.04497 -0.06389 -0.04705 -0.02523 C -0.04896 0.0081 -0.03403 0.04005 -0.0099 0.04282 C 0.01007 0.04537 0.03108 0.03079 0.03212 0.00417 C 0.03403 -0.01736 0.02604 -0.04005 0.01111 -0.04259 C -0.00104 -0.04259 -0.01302 -0.03727 -0.01493 -0.02269 C -0.01597 -0.01319 -0.01389 -0.00394 -0.00799 1.11022E-16 C -0.00503 0.00139 -0.00295 0.00139 2.77778E-7 1.11022E-16 " pathEditMode="relative" rAng="0" ptsTypes="fffffffffffffffff">
                                      <p:cBhvr>
                                        <p:cTn id="6" dur="30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00" y="-2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286500" y="2786063"/>
            <a:ext cx="2262188" cy="128587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000" dirty="0">
              <a:latin typeface="+mj-lt"/>
            </a:endParaRPr>
          </a:p>
        </p:txBody>
      </p:sp>
      <p:pic>
        <p:nvPicPr>
          <p:cNvPr id="15364" name="Picture 3" descr="D:\Английский\тут английский\2018732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85750"/>
            <a:ext cx="8102674" cy="5064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642938" y="5500688"/>
            <a:ext cx="7072312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j-lt"/>
                <a:cs typeface="+mn-cs"/>
              </a:rPr>
              <a:t>Also in London there is a public water transport</a:t>
            </a:r>
            <a:endParaRPr lang="ru-RU" sz="2000" dirty="0">
              <a:latin typeface="+mj-lt"/>
              <a:cs typeface="+mn-cs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Текст 3"/>
          <p:cNvSpPr>
            <a:spLocks noGrp="1"/>
          </p:cNvSpPr>
          <p:nvPr>
            <p:ph type="body" sz="half" idx="2"/>
          </p:nvPr>
        </p:nvSpPr>
        <p:spPr>
          <a:xfrm>
            <a:off x="642938" y="285750"/>
            <a:ext cx="4214812" cy="1143000"/>
          </a:xfrm>
        </p:spPr>
        <p:txBody>
          <a:bodyPr/>
          <a:lstStyle/>
          <a:p>
            <a:pPr algn="ctr" eaLnBrk="1" hangingPunct="1"/>
            <a:endParaRPr lang="ru-RU" sz="3600" dirty="0" smtClean="0"/>
          </a:p>
        </p:txBody>
      </p:sp>
      <p:pic>
        <p:nvPicPr>
          <p:cNvPr id="16389" name="Picture 4" descr="D:\Английский\тут английский\gallery_09c8df04f9e759c962068d57ad491a3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640" y="357188"/>
            <a:ext cx="7448823" cy="6168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Английский\тут английский\65961417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428625"/>
            <a:ext cx="4143375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 descr="D:\Английский\тут английский\pictur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3929063"/>
            <a:ext cx="32385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 descr="D:\Английский\тут английский\ebbi-roud-1755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75" y="1928813"/>
            <a:ext cx="3330575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14480" y="357166"/>
            <a:ext cx="5867400" cy="5222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u="sng" dirty="0" smtClean="0"/>
              <a:t>Manchester</a:t>
            </a:r>
            <a:endParaRPr lang="ru-RU" sz="3200" dirty="0"/>
          </a:p>
        </p:txBody>
      </p:sp>
      <p:pic>
        <p:nvPicPr>
          <p:cNvPr id="18436" name="Picture 3" descr="D:\Английский\тут английский\манчестер\Manchester_Exchange_Squar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978818"/>
            <a:ext cx="8103244" cy="5298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178</TotalTime>
  <Words>123</Words>
  <Application>Microsoft Office PowerPoint</Application>
  <PresentationFormat>Экран (4:3)</PresentationFormat>
  <Paragraphs>81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CITIES OF  Great Britain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Manchester</vt:lpstr>
      <vt:lpstr>LIVERPOOL</vt:lpstr>
      <vt:lpstr>Презентация PowerPoint</vt:lpstr>
      <vt:lpstr>Newcastle upon Tyne</vt:lpstr>
      <vt:lpstr>cambridge</vt:lpstr>
      <vt:lpstr>Презентация PowerPoint</vt:lpstr>
      <vt:lpstr>BELFAST</vt:lpstr>
      <vt:lpstr>ABERDEEN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Города Великобритании</dc:title>
  <dc:creator>CSKA</dc:creator>
  <cp:lastModifiedBy>User</cp:lastModifiedBy>
  <cp:revision>22</cp:revision>
  <dcterms:created xsi:type="dcterms:W3CDTF">2012-05-16T17:43:41Z</dcterms:created>
  <dcterms:modified xsi:type="dcterms:W3CDTF">2018-06-25T08:34:22Z</dcterms:modified>
</cp:coreProperties>
</file>