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4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Декорирование елки - веселые игрушки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9000" y="3886200"/>
            <a:ext cx="4343400" cy="1752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+mj-lt"/>
              </a:rPr>
              <a:t>Подготовила Елизарова Татьяна Валерьевна учитель технологии МАОУ «Лицей №36»</a:t>
            </a:r>
            <a:endParaRPr lang="ru-RU" sz="2000" dirty="0"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Необходимые материалы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Флис</a:t>
            </a:r>
            <a:r>
              <a:rPr lang="ru-RU" dirty="0" smtClean="0"/>
              <a:t>, фетр</a:t>
            </a:r>
          </a:p>
          <a:p>
            <a:r>
              <a:rPr lang="ru-RU" dirty="0" err="1" smtClean="0"/>
              <a:t>Синтепон</a:t>
            </a:r>
            <a:endParaRPr lang="ru-RU" dirty="0" smtClean="0"/>
          </a:p>
          <a:p>
            <a:r>
              <a:rPr lang="ru-RU" dirty="0" smtClean="0"/>
              <a:t>Нитки (мулине, </a:t>
            </a:r>
            <a:r>
              <a:rPr lang="ru-RU" dirty="0" err="1" smtClean="0"/>
              <a:t>х</a:t>
            </a:r>
            <a:r>
              <a:rPr lang="ru-RU" dirty="0" smtClean="0"/>
              <a:t>/б вязальные)</a:t>
            </a:r>
          </a:p>
          <a:p>
            <a:r>
              <a:rPr lang="ru-RU" dirty="0" smtClean="0"/>
              <a:t>Ножницы</a:t>
            </a:r>
          </a:p>
          <a:p>
            <a:r>
              <a:rPr lang="ru-RU" dirty="0" smtClean="0"/>
              <a:t>иголка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Этапы изготовления елочной игрушки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76399"/>
          </a:xfrm>
        </p:spPr>
        <p:txBody>
          <a:bodyPr>
            <a:normAutofit/>
          </a:bodyPr>
          <a:lstStyle/>
          <a:p>
            <a:r>
              <a:rPr lang="ru-RU" dirty="0" smtClean="0"/>
              <a:t>1.на картонке рисуем контур игрушки</a:t>
            </a:r>
          </a:p>
          <a:p>
            <a:r>
              <a:rPr lang="ru-RU" dirty="0" smtClean="0"/>
              <a:t>2. с помощью шаблона переносим контур на ткань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3600" y="3276600"/>
            <a:ext cx="414020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349462"/>
            <a:ext cx="3200400" cy="3130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Этапы изготовления елочной игрушки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66800"/>
          </a:xfrm>
        </p:spPr>
        <p:txBody>
          <a:bodyPr/>
          <a:lstStyle/>
          <a:p>
            <a:r>
              <a:rPr lang="ru-RU" dirty="0" smtClean="0"/>
              <a:t>3. ножницами вырезаем две детали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276600"/>
            <a:ext cx="5257800" cy="2741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Этапы изготовления елочной игрушки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66799"/>
          </a:xfrm>
        </p:spPr>
        <p:txBody>
          <a:bodyPr>
            <a:normAutofit/>
          </a:bodyPr>
          <a:lstStyle/>
          <a:p>
            <a:r>
              <a:rPr lang="ru-RU" dirty="0" smtClean="0"/>
              <a:t>4. декорируем заготовку</a:t>
            </a:r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3048000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24700" y="312420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70314" y="3200400"/>
            <a:ext cx="3168486" cy="3458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Этапы изготовления елочной игрушки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19199"/>
          </a:xfrm>
        </p:spPr>
        <p:txBody>
          <a:bodyPr/>
          <a:lstStyle/>
          <a:p>
            <a:r>
              <a:rPr lang="ru-RU" dirty="0" smtClean="0"/>
              <a:t>Из </a:t>
            </a:r>
            <a:r>
              <a:rPr lang="ru-RU" dirty="0" err="1" smtClean="0"/>
              <a:t>голубого</a:t>
            </a:r>
            <a:r>
              <a:rPr lang="ru-RU" dirty="0" smtClean="0"/>
              <a:t>  </a:t>
            </a:r>
            <a:r>
              <a:rPr lang="ru-RU" dirty="0" err="1" smtClean="0"/>
              <a:t>флиса</a:t>
            </a:r>
            <a:r>
              <a:rPr lang="ru-RU" dirty="0" smtClean="0"/>
              <a:t> вырезаем шарфик и пришиваем 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3276600"/>
            <a:ext cx="43434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Этапы изготовления елочной игрушки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600201"/>
            <a:ext cx="8229600" cy="1066800"/>
          </a:xfrm>
        </p:spPr>
        <p:txBody>
          <a:bodyPr/>
          <a:lstStyle/>
          <a:p>
            <a:r>
              <a:rPr lang="ru-RU" dirty="0" smtClean="0"/>
              <a:t>Затем сшиваем 2 части будущей игрушки петельным швом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876550"/>
            <a:ext cx="48006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2400" y="4038600"/>
            <a:ext cx="2540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91</Words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Декорирование елки - веселые игрушки</vt:lpstr>
      <vt:lpstr>Необходимые материалы</vt:lpstr>
      <vt:lpstr>Этапы изготовления елочной игрушки</vt:lpstr>
      <vt:lpstr>Этапы изготовления елочной игрушки</vt:lpstr>
      <vt:lpstr>Этапы изготовления елочной игрушки</vt:lpstr>
      <vt:lpstr>Этапы изготовления елочной игрушки</vt:lpstr>
      <vt:lpstr>Этапы изготовления елочной игрушки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Декорируем елку</dc:title>
  <cp:lastModifiedBy>Admin</cp:lastModifiedBy>
  <cp:revision>19</cp:revision>
  <dcterms:modified xsi:type="dcterms:W3CDTF">2013-12-12T12:32:31Z</dcterms:modified>
</cp:coreProperties>
</file>