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E5DA2-7380-4041-8B9E-61C7404ECCD4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08D0C-59BC-447A-8414-6DCD20A4E10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E5DA2-7380-4041-8B9E-61C7404ECCD4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08D0C-59BC-447A-8414-6DCD20A4E1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E5DA2-7380-4041-8B9E-61C7404ECCD4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08D0C-59BC-447A-8414-6DCD20A4E1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E5DA2-7380-4041-8B9E-61C7404ECCD4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08D0C-59BC-447A-8414-6DCD20A4E10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E5DA2-7380-4041-8B9E-61C7404ECCD4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08D0C-59BC-447A-8414-6DCD20A4E1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E5DA2-7380-4041-8B9E-61C7404ECCD4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08D0C-59BC-447A-8414-6DCD20A4E10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E5DA2-7380-4041-8B9E-61C7404ECCD4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08D0C-59BC-447A-8414-6DCD20A4E10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E5DA2-7380-4041-8B9E-61C7404ECCD4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08D0C-59BC-447A-8414-6DCD20A4E1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E5DA2-7380-4041-8B9E-61C7404ECCD4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08D0C-59BC-447A-8414-6DCD20A4E1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E5DA2-7380-4041-8B9E-61C7404ECCD4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08D0C-59BC-447A-8414-6DCD20A4E1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E5DA2-7380-4041-8B9E-61C7404ECCD4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08D0C-59BC-447A-8414-6DCD20A4E10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39E5DA2-7380-4041-8B9E-61C7404ECCD4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FF08D0C-59BC-447A-8414-6DCD20A4E10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Alex\Downloads\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98631"/>
            <a:ext cx="8880987" cy="6642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97281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2" name="Picture 2" descr="C:\Users\Alex\Downloads\img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854" y="7374"/>
            <a:ext cx="9153853" cy="6850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90861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266" name="Picture 2" descr="C:\Users\Alex\Downloads\img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9951"/>
            <a:ext cx="9180511" cy="6870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05957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2290" name="Picture 2" descr="C:\Users\Alex\Downloads\img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854" y="7374"/>
            <a:ext cx="9153853" cy="6850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14847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3314" name="Picture 2" descr="C:\Users\Alex\Downloads\img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373"/>
            <a:ext cx="9143999" cy="6843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40120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4338" name="Picture 2" descr="C:\Users\Alex\Downloads\img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854" y="7374"/>
            <a:ext cx="9153853" cy="6850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91018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5362" name="Picture 2" descr="C:\Users\Alex\Downloads\img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853" y="0"/>
            <a:ext cx="916370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58052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6386" name="Picture 2" descr="C:\Users\Alex\Downloads\img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854" y="7374"/>
            <a:ext cx="9153853" cy="6850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7424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7410" name="Picture 2" descr="C:\Users\Alex\Downloads\img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854" y="7374"/>
            <a:ext cx="9153853" cy="6850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99764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8434" name="Picture 2" descr="C:\Users\Alex\Downloads\img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373"/>
            <a:ext cx="9143999" cy="6843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09501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9458" name="Picture 2" descr="C:\Users\Alex\Downloads\img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854" y="7374"/>
            <a:ext cx="9153853" cy="6850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154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Alex\Downloads\im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8784976" cy="6624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12671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482" name="Picture 2" descr="C:\Users\Alex\Downloads\img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853" y="0"/>
            <a:ext cx="916370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6267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1506" name="Picture 2" descr="C:\Users\Alex\Downloads\img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854" y="7374"/>
            <a:ext cx="9153853" cy="6850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170720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2530" name="Picture 2" descr="C:\Users\Alex\Downloads\img2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373"/>
            <a:ext cx="9143999" cy="6843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686222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C:\Users\Alex\Downloads\img26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2233" cy="6878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97729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Alex\Downloads\img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95609"/>
            <a:ext cx="8712967" cy="6520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85397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Alex\Downloads\img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990" y="87829"/>
            <a:ext cx="8890505" cy="6653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84439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Alex\Downloads\img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13266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C:\Users\Alex\Downloads\img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0445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C:\Users\Alex\Downloads\img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854" y="7374"/>
            <a:ext cx="9153853" cy="6850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4377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 descr="C:\Users\Alex\Downloads\img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854" y="7374"/>
            <a:ext cx="9153854" cy="6850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37195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 descr="C:\Users\Alex\Downloads\img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853" cy="6850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5089400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16</TotalTime>
  <Words>0</Words>
  <Application>Microsoft Office PowerPoint</Application>
  <PresentationFormat>Экран (4:3)</PresentationFormat>
  <Paragraphs>0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Alex</dc:creator>
  <cp:lastModifiedBy>Alex</cp:lastModifiedBy>
  <cp:revision>2</cp:revision>
  <dcterms:created xsi:type="dcterms:W3CDTF">2017-12-06T15:48:04Z</dcterms:created>
  <dcterms:modified xsi:type="dcterms:W3CDTF">2017-12-06T16:04:20Z</dcterms:modified>
</cp:coreProperties>
</file>