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9" r:id="rId3"/>
    <p:sldId id="273" r:id="rId4"/>
    <p:sldId id="274" r:id="rId5"/>
    <p:sldId id="275" r:id="rId6"/>
    <p:sldId id="276" r:id="rId7"/>
    <p:sldId id="277" r:id="rId8"/>
    <p:sldId id="259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10084C-51B8-48E1-8A0E-8321F695081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0AB1B32-93AB-4946-9B9D-4613D3CA3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E%D0%BC%D0%B0%D1%88%D0%BD%D1%8F%D1%8F_%D0%BB%D0%BE%D1%88%D0%B0%D0%B4%D1%8C" TargetMode="External"/><Relationship Id="rId2" Type="http://schemas.openxmlformats.org/officeDocument/2006/relationships/hyperlink" Target="https://ru.wikipedia.org/wiki/%D0%9B%D0%BE%D1%88%D0%B0%D0%B4%D1%8C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93096"/>
            <a:ext cx="7772400" cy="172819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Презентацию подготовила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Ученица 10 «а» класса МАОУ СОШ №3 </a:t>
            </a:r>
            <a:r>
              <a:rPr lang="ru-RU" b="1" dirty="0" err="1" smtClean="0">
                <a:solidFill>
                  <a:schemeClr val="bg1"/>
                </a:solidFill>
              </a:rPr>
              <a:t>г.Балаково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Косокина</a:t>
            </a:r>
            <a:r>
              <a:rPr lang="ru-RU" b="1" dirty="0" smtClean="0">
                <a:solidFill>
                  <a:schemeClr val="bg1"/>
                </a:solidFill>
              </a:rPr>
              <a:t> Алина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Руководитель учитель биологии и географии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Алексеева О.А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252028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Муниципальная ная научно- практическая конференция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«Мир вокруг нас»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3200" b="1" dirty="0" smtClean="0"/>
              <a:t> </a:t>
            </a:r>
            <a:r>
              <a:rPr lang="ru-RU" sz="4000" b="1" dirty="0" smtClean="0">
                <a:solidFill>
                  <a:srgbClr val="FFFF00"/>
                </a:solidFill>
              </a:rPr>
              <a:t>Исследовательская работа  по теме  «»Эти  удивительные животные»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Они должны жить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95250" marR="95250" indent="0"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В конце двадцатого столетия на территорию отчуждения были завезены лошади Пржевальского для дальнейшего их размножения и восстановления растительного покрова. К большому удивлению ученых, эти </a:t>
            </a:r>
            <a:r>
              <a:rPr lang="ru-RU" sz="28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краснокнижные</a:t>
            </a:r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 животные хорошо прижились в зоне отчуждения. В настоящее время в мире есть не более 1500 особей лошади в зоопарках и питомниках, поэтому это очень хорошая новость.</a:t>
            </a:r>
            <a:endParaRPr lang="ru-RU" sz="2400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72816"/>
            <a:ext cx="405923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Во-первых, любая работа, а тем более генетическая, со стадом, группой животных начинается с учета: кто, где и от кого произошел, кто чью несет "кровь". Учет этот в разведении диких лошадей многоступенчатый. Сначала в зоопарках учитывают конкретно всех родившихся особей, затем эти данные поступают в основной зоопарк страны (у нас - в Московский), где данные систематизируют и обрабатывают, а уже затем посылают в Пражский зоопарк, который ведет Международную племенную книгу лошадей Пржевальского.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9288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Как работают над проблемами сохранения лошадей Пржевальского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0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160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sz="3100" b="1" dirty="0" smtClean="0">
                <a:effectLst/>
              </a:rPr>
              <a:t>Практическое исследование</a:t>
            </a:r>
            <a:br>
              <a:rPr lang="ru-RU" sz="3100" b="1" dirty="0" smtClean="0">
                <a:effectLst/>
              </a:rPr>
            </a:br>
            <a:r>
              <a:rPr lang="ru-RU" sz="3100" b="1" dirty="0" smtClean="0">
                <a:effectLst/>
              </a:rPr>
              <a:t> </a:t>
            </a:r>
            <a:r>
              <a:rPr lang="ru-RU" sz="3100" b="1" dirty="0">
                <a:effectLst/>
              </a:rPr>
              <a:t>«Лошади в моей жизни</a:t>
            </a:r>
            <a:r>
              <a:rPr lang="ru-RU" sz="3100" b="1" dirty="0" smtClean="0">
                <a:effectLst/>
              </a:rPr>
              <a:t>»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147248" cy="4572000"/>
          </a:xfrm>
        </p:spPr>
        <p:txBody>
          <a:bodyPr>
            <a:noAutofit/>
          </a:bodyPr>
          <a:lstStyle/>
          <a:p>
            <a:r>
              <a:rPr lang="ru-RU" sz="2000" dirty="0"/>
              <a:t>Табун– стадо или сообщество </a:t>
            </a:r>
            <a:r>
              <a:rPr lang="ru-RU" sz="2000" u="sng" dirty="0">
                <a:hlinkClick r:id="rId2" tooltip="Лошадь"/>
              </a:rPr>
              <a:t>лошадей</a:t>
            </a:r>
            <a:r>
              <a:rPr lang="ru-RU" sz="2000" dirty="0"/>
              <a:t>, как обыкновенной </a:t>
            </a:r>
            <a:r>
              <a:rPr lang="ru-RU" sz="2000" u="sng" dirty="0">
                <a:hlinkClick r:id="rId3" tooltip="Домашняя лошадь"/>
              </a:rPr>
              <a:t>домашней лошади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В любом табуне с самого первого дня формирования устанавливается чёткая иерархия.</a:t>
            </a:r>
            <a:br>
              <a:rPr lang="ru-RU" sz="2000" dirty="0"/>
            </a:br>
            <a:r>
              <a:rPr lang="ru-RU" sz="2000" dirty="0"/>
              <a:t>Главой табуна обычно выступает самая зрелая (возможно даже престарелая) и крупная кобыла.  Все главные «новости» она узнает самая первая : первая выходит на выпас, первая идёт к кормушке или поилке, а так же за ней всегда движется весь табун.</a:t>
            </a:r>
            <a:br>
              <a:rPr lang="ru-RU" sz="2000" dirty="0"/>
            </a:br>
            <a:r>
              <a:rPr lang="ru-RU" sz="2000" dirty="0"/>
              <a:t> В её подчинении находятся все молодые кобылы, жеребята и молодые жеребцы до возраста отъёма. После того, как жеребец становится половозрелым и начинает проявлять половое поведение, главная  кобыла изгоняет его из табуна, после чего жеребчик сам собирает свой собственный косяк кобыл и кроет их на протяжении всей жизни, формируя свой род.</a:t>
            </a:r>
          </a:p>
          <a:p>
            <a:r>
              <a:rPr lang="ru-RU" sz="20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410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044352"/>
          </a:xfrm>
        </p:spPr>
        <p:txBody>
          <a:bodyPr/>
          <a:lstStyle/>
          <a:p>
            <a:r>
              <a:rPr lang="ru-RU" dirty="0" smtClean="0"/>
              <a:t>Мое общение с лошадьми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265616" cy="4827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/>
                <a:ea typeface="Times New Roman"/>
              </a:rPr>
              <a:t>В процессе общения с человеком некоторые из этих пунктов могут восприниматься кардинально по другому.</a:t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1800" dirty="0">
                <a:latin typeface="Times New Roman"/>
                <a:ea typeface="Times New Roman"/>
              </a:rPr>
              <a:t>Например, </a:t>
            </a:r>
            <a:r>
              <a:rPr lang="ru-RU" sz="1800" dirty="0" err="1">
                <a:latin typeface="Times New Roman"/>
                <a:ea typeface="Times New Roman"/>
              </a:rPr>
              <a:t>кусание</a:t>
            </a:r>
            <a:r>
              <a:rPr lang="ru-RU" sz="1800" dirty="0">
                <a:latin typeface="Times New Roman"/>
                <a:ea typeface="Times New Roman"/>
              </a:rPr>
              <a:t> для человека – вредная привычка , а не «способ позаботиться», а вставание «на дыбы» и вовсе может закончится катастрофой, особенно, если лошадь под седлом, а всадник не обучен держаться на свече ( «на дыбах»).</a:t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1800" dirty="0">
                <a:latin typeface="Times New Roman"/>
                <a:ea typeface="Times New Roman"/>
              </a:rPr>
              <a:t>Главный показатель того, что лошади комфортно рядом с тобой – это её полное спокойствие.</a:t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1800" dirty="0">
                <a:latin typeface="Times New Roman"/>
                <a:ea typeface="Times New Roman"/>
              </a:rPr>
              <a:t>Она не дергается, когда ты гладишь её (особенно важными считаются область у крупа и живот), не начинает паниковать, когда ты приносишь большие и «страшные» (по мнению лошади) вещи.</a:t>
            </a:r>
            <a:br>
              <a:rPr lang="ru-RU" sz="1800" dirty="0">
                <a:latin typeface="Times New Roman"/>
                <a:ea typeface="Times New Roman"/>
              </a:rPr>
            </a:br>
            <a:endParaRPr lang="ru-RU" sz="1800" dirty="0"/>
          </a:p>
        </p:txBody>
      </p:sp>
      <p:pic>
        <p:nvPicPr>
          <p:cNvPr id="8194" name="Picture 2" descr="C:\Users\user\Desktop\НА ПРОЕКТ О ЛОШАДЯХ\Ehq377-QqT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90225"/>
            <a:ext cx="4059238" cy="443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3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по методике Б. </a:t>
            </a:r>
            <a:r>
              <a:rPr lang="ru-RU" dirty="0" err="1" smtClean="0"/>
              <a:t>Гржимека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Изучая работы  Б. </a:t>
            </a:r>
            <a:r>
              <a:rPr lang="ru-RU" dirty="0" err="1"/>
              <a:t>Гржимека</a:t>
            </a:r>
            <a:r>
              <a:rPr lang="ru-RU" dirty="0"/>
              <a:t> ,натуралиста – зоолога,  решила провести подобный эксперимент с жеребцом 14 леткой породы Орловский Рысак  по имени   Гарем, в котором выяснилось, что желтые полоски шириной 0,5 см лошадь видела  с расстояния 3,3 метра. А вот голубую полоску с того же расстояния она замечала только в том случае, если ее ширина была не менее 2 сантиметров.</a:t>
            </a:r>
          </a:p>
          <a:p>
            <a:pPr marL="0" indent="0">
              <a:buNone/>
            </a:pPr>
            <a:r>
              <a:rPr lang="ru-RU" dirty="0"/>
              <a:t>Вероятнее всего, желтый цвет лошади могут различать лучше всего. Второе место занимает зеленый цвет. Далее следует голубой, и только затем – красный.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9218" name="Picture 2" descr="C:\Users\user\Desktop\НА ПРОЕКТ О ЛОШАДЯХ\TNPikF-cCV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0324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2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Заключение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906888" cy="45720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u="sng" dirty="0"/>
              <a:t>Арабская легенда гласит:</a:t>
            </a:r>
            <a:endParaRPr lang="ru-RU" dirty="0"/>
          </a:p>
          <a:p>
            <a:pPr marL="0" indent="0">
              <a:buNone/>
            </a:pPr>
            <a:r>
              <a:rPr lang="ru-RU" b="1" u="sng" dirty="0"/>
              <a:t/>
            </a:r>
            <a:br>
              <a:rPr lang="ru-RU" b="1" u="sng" dirty="0"/>
            </a:br>
            <a:r>
              <a:rPr lang="ru-RU" b="1" i="1" dirty="0"/>
              <a:t>Господь, сотворив лошадь, сказал ей: «С тобой не сравнится </a:t>
            </a:r>
            <a:br>
              <a:rPr lang="ru-RU" b="1" i="1" dirty="0"/>
            </a:br>
            <a:r>
              <a:rPr lang="ru-RU" b="1" i="1" dirty="0"/>
              <a:t>ни одно животное; все земные сокровища лежат между твоими </a:t>
            </a:r>
            <a:br>
              <a:rPr lang="ru-RU" b="1" i="1" dirty="0"/>
            </a:br>
            <a:r>
              <a:rPr lang="ru-RU" b="1" i="1" dirty="0"/>
              <a:t>глазами. Ты будешь топтать моих врагов и возить моих </a:t>
            </a:r>
            <a:br>
              <a:rPr lang="ru-RU" b="1" i="1" dirty="0"/>
            </a:br>
            <a:r>
              <a:rPr lang="ru-RU" b="1" i="1" dirty="0"/>
              <a:t>друзей. С твоей спины будут произносить мне молитвы. </a:t>
            </a:r>
            <a:br>
              <a:rPr lang="ru-RU" b="1" i="1" dirty="0"/>
            </a:br>
            <a:r>
              <a:rPr lang="ru-RU" b="1" i="1" dirty="0"/>
              <a:t>Ты будешь счастлива на всей земле и тебя будут ценить </a:t>
            </a:r>
            <a:br>
              <a:rPr lang="ru-RU" b="1" i="1" dirty="0"/>
            </a:br>
            <a:r>
              <a:rPr lang="ru-RU" b="1" i="1" dirty="0"/>
              <a:t>дороже всех существ, потому что тебе будет </a:t>
            </a:r>
            <a:br>
              <a:rPr lang="ru-RU" b="1" i="1" dirty="0"/>
            </a:br>
            <a:r>
              <a:rPr lang="ru-RU" b="1" i="1" dirty="0"/>
              <a:t>принадлежать любовь властелина земли. </a:t>
            </a:r>
            <a:br>
              <a:rPr lang="ru-RU" b="1" i="1" dirty="0"/>
            </a:br>
            <a:r>
              <a:rPr lang="ru-RU" b="1" i="1" dirty="0"/>
              <a:t>Ты будешь летать без крыльев и разить без меча…» .</a:t>
            </a:r>
            <a:br>
              <a:rPr lang="ru-RU" b="1" i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user\Desktop\НА ПРОЕКТ О ЛОШАДЯХ\Z2a4cZaNV4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6017"/>
            <a:ext cx="3196336" cy="269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НА ПРОЕКТ О ЛОШАДЯХ\С Гаремом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319827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0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7848871" cy="533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9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/>
                <a:ea typeface="Times New Roman"/>
              </a:rPr>
              <a:t>З</a:t>
            </a:r>
            <a:r>
              <a:rPr lang="ru-RU" sz="36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аключается </a:t>
            </a:r>
            <a:r>
              <a:rPr lang="ru-RU" sz="3600" b="1" dirty="0">
                <a:solidFill>
                  <a:schemeClr val="bg1"/>
                </a:solidFill>
                <a:latin typeface="Times New Roman"/>
                <a:ea typeface="Times New Roman"/>
              </a:rPr>
              <a:t>в том, что данная тема помогает раскрыть более глубоко роль лошади в жизни человека, пробудить у окружающих уважение и любовь к этому </a:t>
            </a:r>
            <a:r>
              <a:rPr lang="ru-RU" sz="36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животному.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u="sng" dirty="0" smtClean="0">
                <a:latin typeface="Times New Roman"/>
                <a:ea typeface="Times New Roman"/>
              </a:rPr>
              <a:t>Цель </a:t>
            </a:r>
            <a:r>
              <a:rPr lang="ru-RU" sz="3600" b="1" u="sng" dirty="0">
                <a:latin typeface="Times New Roman"/>
                <a:ea typeface="Times New Roman"/>
              </a:rPr>
              <a:t>моего исследования: </a:t>
            </a:r>
            <a:r>
              <a:rPr lang="ru-RU" sz="3600" b="1" dirty="0">
                <a:solidFill>
                  <a:schemeClr val="bg1"/>
                </a:solidFill>
                <a:latin typeface="Times New Roman"/>
                <a:ea typeface="Times New Roman"/>
              </a:rPr>
              <a:t>собрать и систематизировать информацию о домашних лошадях, о дружбе и взаимопомощи человека и лошади.</a:t>
            </a:r>
          </a:p>
          <a:p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u="sng" dirty="0">
                <a:latin typeface="Times New Roman"/>
                <a:ea typeface="Times New Roman"/>
              </a:rPr>
              <a:t>Актуальность исследования</a:t>
            </a:r>
            <a:r>
              <a:rPr lang="ru-RU" sz="4400" dirty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75240" cy="1152128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/>
            </a:r>
            <a:br>
              <a:rPr lang="ru-RU" sz="4400" b="1" u="sng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</a:br>
            <a:r>
              <a:rPr lang="ru-RU" sz="49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/>
                <a:ea typeface="Times New Roman"/>
              </a:rPr>
              <a:t>Задачи:</a:t>
            </a:r>
            <a:br>
              <a:rPr lang="ru-RU" sz="49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/>
                <a:ea typeface="Times New Roman"/>
              </a:rPr>
            </a:br>
            <a:endParaRPr lang="ru-RU" sz="49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6192688" cy="4899248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Clr>
                <a:srgbClr val="F3A447"/>
              </a:buClr>
              <a:buNone/>
            </a:pPr>
            <a:r>
              <a:rPr lang="ru-RU" sz="2900" b="1" dirty="0" smtClean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>1</a:t>
            </a:r>
            <a:r>
              <a:rPr lang="ru-RU" sz="2900" b="1" dirty="0">
                <a:solidFill>
                  <a:srgbClr val="FEFAC9">
                    <a:lumMod val="75000"/>
                  </a:srgbClr>
                </a:solidFill>
                <a:latin typeface="Times New Roman"/>
                <a:ea typeface="Times New Roman"/>
              </a:rPr>
              <a:t>. </a:t>
            </a:r>
            <a:r>
              <a:rPr lang="ru-RU" sz="2900" b="1" dirty="0">
                <a:solidFill>
                  <a:srgbClr val="FFFF00"/>
                </a:solidFill>
                <a:latin typeface="Times New Roman"/>
                <a:ea typeface="Times New Roman"/>
              </a:rPr>
              <a:t>Изучить интересную, познавательную информацию о происхождении лошадей, об особенностях строения их организма, повадках;</a:t>
            </a:r>
          </a:p>
          <a:p>
            <a:pPr lvl="0">
              <a:buClr>
                <a:srgbClr val="F3A447"/>
              </a:buClr>
            </a:pPr>
            <a:endParaRPr lang="ru-RU" sz="2900" b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r>
              <a:rPr lang="ru-RU" sz="29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2</a:t>
            </a:r>
            <a:r>
              <a:rPr lang="ru-RU" sz="2900" b="1" dirty="0">
                <a:solidFill>
                  <a:srgbClr val="FFFF00"/>
                </a:solidFill>
                <a:latin typeface="Times New Roman"/>
                <a:ea typeface="Times New Roman"/>
              </a:rPr>
              <a:t>. Обработать полученную информацию, проанализировать её и сделать </a:t>
            </a:r>
            <a:r>
              <a:rPr lang="ru-RU" sz="29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выводы</a:t>
            </a:r>
          </a:p>
          <a:p>
            <a:pPr marL="0" lvl="0" indent="0">
              <a:buClr>
                <a:srgbClr val="F3A447"/>
              </a:buClr>
              <a:buNone/>
            </a:pPr>
            <a:endParaRPr lang="ru-RU" sz="29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r>
              <a:rPr lang="ru-RU" sz="29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3</a:t>
            </a:r>
            <a:r>
              <a:rPr lang="ru-RU" sz="2900" b="1" dirty="0">
                <a:solidFill>
                  <a:srgbClr val="FFFF00"/>
                </a:solidFill>
                <a:latin typeface="Times New Roman"/>
                <a:ea typeface="Times New Roman"/>
              </a:rPr>
              <a:t>. Представить сведения в презентации, в </a:t>
            </a:r>
            <a:r>
              <a:rPr lang="ru-RU" sz="29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проекте.</a:t>
            </a:r>
          </a:p>
          <a:p>
            <a:pPr marL="0" lvl="0" indent="0">
              <a:buClr>
                <a:srgbClr val="F3A447"/>
              </a:buClr>
              <a:buNone/>
            </a:pPr>
            <a:r>
              <a:rPr lang="ru-RU" sz="29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4</a:t>
            </a:r>
            <a:r>
              <a:rPr lang="ru-RU" sz="2900" b="1" dirty="0">
                <a:solidFill>
                  <a:srgbClr val="FFFF00"/>
                </a:solidFill>
                <a:latin typeface="Times New Roman"/>
                <a:ea typeface="Times New Roman"/>
              </a:rPr>
              <a:t>.  Познакомить одноклассников с информацией о лошадях.</a:t>
            </a:r>
          </a:p>
          <a:p>
            <a:pPr marL="0" lvl="0" indent="0">
              <a:buClr>
                <a:srgbClr val="F3A447"/>
              </a:buClr>
              <a:buNone/>
            </a:pPr>
            <a:endParaRPr lang="ru-RU" sz="29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endParaRPr lang="ru-RU" sz="1400" b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endParaRPr lang="ru-RU" sz="14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endParaRPr lang="ru-RU" sz="1400" b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Значимость </a:t>
            </a: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и практическая ценность работы состоит в том, чтобы расширить знания школьников о лошадях, научить </a:t>
            </a:r>
            <a:endParaRPr lang="ru-RU" sz="2800" b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их </a:t>
            </a: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бережно относиться к ним</a:t>
            </a:r>
          </a:p>
          <a:p>
            <a:pPr marL="0" lvl="0" indent="0" algn="just">
              <a:buClr>
                <a:srgbClr val="F3A447"/>
              </a:buClr>
              <a:buNone/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user\Desktop\НА ПРОЕКТ О ЛОШАДЯХ\PJd9ucDyCK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331789" cy="182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А ПРОЕКТ О ЛОШАДЯХ\oQPOtSbb2o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060848"/>
            <a:ext cx="2232248" cy="202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А ПРОЕКТ О ЛОШАДЯХ\Ehq377-QqT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115791"/>
            <a:ext cx="2232248" cy="217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8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Кто их предки?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 descr="C:\Users\admin\Pictures\эгоп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04665"/>
            <a:ext cx="2304256" cy="230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Рисунок 3" descr="http://4.bp.blogspot.com/-Aj-SmHWOZR8/VY_UKxmXGzI/AAAAAAAADMA/QmvYy07uqOs/s1600/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7"/>
            <a:ext cx="2463000" cy="197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admin\Pictures\лапы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281" y="2708920"/>
            <a:ext cx="2385184" cy="16179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340768"/>
            <a:ext cx="56886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1.История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лошади начинается 65 млн. лет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маленького, похожего на небольшую собачку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эохиппуса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гибким аркообразно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конечностей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это время. Лапа заменилась ногой с опорой на копыто, приспособленной к прыжкам и быстрым передвижениям.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212976"/>
            <a:ext cx="568863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26 млн лет до н. э. предки лошадей стали на новый путь развития - они приспособились к жизни на открытых пространствах и к питанию травой. В среднем по размерам они приближались к пони, череп у них стал как у лошади, зубы близки к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современным. Наибольшие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произошли в строении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конечности.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7 млн лет до н. э. появились первые однопалые лошади, которые вытеснили многочисленных и многообразных трехпалых гиппарионов.</a:t>
            </a:r>
          </a:p>
          <a:p>
            <a:pPr lvl="0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8409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Делаем 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512291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О</a:t>
            </a:r>
            <a:r>
              <a:rPr lang="ru-RU" b="1" dirty="0" smtClean="0">
                <a:solidFill>
                  <a:schemeClr val="bg1"/>
                </a:solidFill>
              </a:rPr>
              <a:t>пределяющим </a:t>
            </a:r>
            <a:r>
              <a:rPr lang="ru-RU" b="1" dirty="0">
                <a:solidFill>
                  <a:schemeClr val="bg1"/>
                </a:solidFill>
              </a:rPr>
              <a:t>эволюционным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фактором </a:t>
            </a:r>
            <a:r>
              <a:rPr lang="ru-RU" b="1" dirty="0">
                <a:solidFill>
                  <a:schemeClr val="bg1"/>
                </a:solidFill>
              </a:rPr>
              <a:t>является изменение влажности климата , которое привело к смене богатых растительностью территорий на засушливые степи.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 </a:t>
            </a:r>
            <a:r>
              <a:rPr lang="ru-RU" b="1" dirty="0">
                <a:solidFill>
                  <a:schemeClr val="bg1"/>
                </a:solidFill>
              </a:rPr>
              <a:t>образование однопалых конечностей у лошадей.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4660" y="1556792"/>
            <a:ext cx="328781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4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828328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Такие разные кони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Ахалтекинская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Фризская. Фризы (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Friesian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Орловский рысак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Тяжеловоз 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981" y="908720"/>
            <a:ext cx="24482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981" y="3140969"/>
            <a:ext cx="256946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9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Арабская чистокровная 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48883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8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.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моей родной конюшне в селе Натальино также есть представительница тяжеловозной породы – советский тяж Варвара.</a:t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в холке больше 175 см,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 тонна 350 кг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38884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117" y="692696"/>
            <a:ext cx="3855592" cy="259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3204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1.Самое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важное из ощущений лошади – осязание. Лошади осязают чувствительными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волосками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2.Обоняние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у лошади развито очень сильно. На расстоянии 1,2 – 1,5 м лошади различают съедобные и несъедобные травы. Слух у лошадей намного лучше, чем у людей, как и зрение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3. Лошадь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продолжает расти до 5 – 6 лет. Полной работоспособности лошадь достигает в возрасте 4 – 5 лет и сохраняет свои рабочие качества до 18 – 20 лет.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4. У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лошади великолепное чутье и сильное чувство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дома. 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Великолепно ориентируются кони и в дождь, и в пургу, и днем, и ночью. Хорошо различает звук шагов хозяина и узнает его еще до того, как тот появляется в дверях конюшни.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Удивительные </a:t>
            </a:r>
            <a:r>
              <a:rPr lang="ru-RU" b="1" dirty="0">
                <a:effectLst/>
              </a:rPr>
              <a:t>качества лошадей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219</TotalTime>
  <Words>747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Муниципальная ная научно- практическая конференция  «Мир вокруг нас»  Исследовательская работа  по теме  «»Эти  удивительные животные»</vt:lpstr>
      <vt:lpstr>Актуальность исследования </vt:lpstr>
      <vt:lpstr>        Задачи: </vt:lpstr>
      <vt:lpstr>Кто их предки?</vt:lpstr>
      <vt:lpstr>Делаем вывод</vt:lpstr>
      <vt:lpstr>Такие разные кони</vt:lpstr>
      <vt:lpstr>Арабская чистокровная  </vt:lpstr>
      <vt:lpstr>  </vt:lpstr>
      <vt:lpstr>   Удивительные качества лошадей  </vt:lpstr>
      <vt:lpstr>Они должны жить </vt:lpstr>
      <vt:lpstr>Как работают над проблемами сохранения лошадей Пржевальского. </vt:lpstr>
      <vt:lpstr>    Практическое исследование  «Лошади в моей жизни»</vt:lpstr>
      <vt:lpstr>Мое общение с лошадьми</vt:lpstr>
      <vt:lpstr>Опыт по методике Б. Гржимека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z</cp:lastModifiedBy>
  <cp:revision>25</cp:revision>
  <dcterms:created xsi:type="dcterms:W3CDTF">2016-02-15T13:02:50Z</dcterms:created>
  <dcterms:modified xsi:type="dcterms:W3CDTF">2018-06-26T09:03:28Z</dcterms:modified>
</cp:coreProperties>
</file>