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7" r:id="rId5"/>
    <p:sldId id="269" r:id="rId6"/>
    <p:sldId id="27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флш-моп,поездка -игрушки\Camera\IMG_20180324_1336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730124"/>
            <a:ext cx="3744416" cy="1931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7862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флш-моп,поездка -игрушки\Camera\IMG_20180324_1342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348880"/>
            <a:ext cx="5112568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0546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Desktop\флш-моп,поездка -игрушки\Camera\IMG_20180324_1417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071389"/>
            <a:ext cx="4248472" cy="2389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9888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User\Desktop\флш-моп,поездка -игрушки\Camera\IMG_20180324_1419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650143"/>
            <a:ext cx="5112568" cy="2875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820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флш-моп,поездка -игрушки\Camera\IMG_20180324_1420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594242"/>
            <a:ext cx="3600400" cy="2832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9540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флш-моп,поездка -игрушки\Camera\IMG_20180324_14215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128026"/>
            <a:ext cx="7268960" cy="3461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77116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</cp:revision>
  <dcterms:created xsi:type="dcterms:W3CDTF">2018-05-18T06:39:37Z</dcterms:created>
  <dcterms:modified xsi:type="dcterms:W3CDTF">2018-06-26T05:48:03Z</dcterms:modified>
</cp:coreProperties>
</file>