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Romana Script" pitchFamily="34" charset="-52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123hdwallpaperpic.com/download/20150727/minimalism-simple-simple-background-abstract-orderly-colorful-1920x108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123hdwallpaperpic.com/download/20150727/minimalism-simple-simple-background-abstract-orderly-colorful-1920x1080.jpg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57</cp:revision>
  <dcterms:created xsi:type="dcterms:W3CDTF">2014-07-06T18:18:01Z</dcterms:created>
  <dcterms:modified xsi:type="dcterms:W3CDTF">2017-10-31T14:29:49Z</dcterms:modified>
</cp:coreProperties>
</file>