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8" r:id="rId2"/>
    <p:sldId id="259" r:id="rId3"/>
    <p:sldId id="272" r:id="rId4"/>
    <p:sldId id="260" r:id="rId5"/>
    <p:sldId id="261" r:id="rId6"/>
    <p:sldId id="262" r:id="rId7"/>
    <p:sldId id="263" r:id="rId8"/>
    <p:sldId id="264" r:id="rId9"/>
    <p:sldId id="273" r:id="rId10"/>
    <p:sldId id="274" r:id="rId11"/>
    <p:sldId id="275" r:id="rId12"/>
    <p:sldId id="256" r:id="rId13"/>
    <p:sldId id="266" r:id="rId14"/>
    <p:sldId id="265" r:id="rId15"/>
    <p:sldId id="267" r:id="rId16"/>
    <p:sldId id="268" r:id="rId17"/>
    <p:sldId id="271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537E6-6237-43F2-806B-25009755D757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59520-4732-4B48-A070-3A97DEE37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520-4732-4B48-A070-3A97DEE372A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19A1FA0-1D21-4494-A6F7-A1DC9B8DFD02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D878613-F91D-4CE2-864F-77BFD911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1FA0-1D21-4494-A6F7-A1DC9B8DFD02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78613-F91D-4CE2-864F-77BFD911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19A1FA0-1D21-4494-A6F7-A1DC9B8DFD02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D878613-F91D-4CE2-864F-77BFD911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1FA0-1D21-4494-A6F7-A1DC9B8DFD02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D878613-F91D-4CE2-864F-77BFD9114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1FA0-1D21-4494-A6F7-A1DC9B8DFD02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D878613-F91D-4CE2-864F-77BFD9114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9A1FA0-1D21-4494-A6F7-A1DC9B8DFD02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D878613-F91D-4CE2-864F-77BFD9114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9A1FA0-1D21-4494-A6F7-A1DC9B8DFD02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D878613-F91D-4CE2-864F-77BFD9114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1FA0-1D21-4494-A6F7-A1DC9B8DFD02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D878613-F91D-4CE2-864F-77BFD911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1FA0-1D21-4494-A6F7-A1DC9B8DFD02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D878613-F91D-4CE2-864F-77BFD911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1FA0-1D21-4494-A6F7-A1DC9B8DFD02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D878613-F91D-4CE2-864F-77BFD9114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19A1FA0-1D21-4494-A6F7-A1DC9B8DFD02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D878613-F91D-4CE2-864F-77BFD9114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19A1FA0-1D21-4494-A6F7-A1DC9B8DFD02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D878613-F91D-4CE2-864F-77BFD911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1157310"/>
          </a:xfrm>
        </p:spPr>
        <p:txBody>
          <a:bodyPr>
            <a:normAutofit fontScale="92500" lnSpcReduction="20000"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воспитатели первой             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логопедической группы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А.А. </a:t>
            </a:r>
            <a:r>
              <a:rPr lang="ru-RU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Болтнева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Е.В. </a:t>
            </a:r>
            <a:r>
              <a:rPr lang="ru-RU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Ростиславская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00200" y="3929066"/>
            <a:ext cx="7315200" cy="1643074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  <a:b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«Главная улица города Петергоф – Санкт-Петербургский проспект»»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photo.foto-planeta.com/view/7/7/6/9/petergof-77696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480" y="214290"/>
            <a:ext cx="2500330" cy="15716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6" name="Picture 4" descr="https://mw2.google.com/mw-panoramio/photos/medium/258528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1000108"/>
            <a:ext cx="2500330" cy="15716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7" name="Picture 2" descr="http://photo.foto-planeta.com/view/4/8/0/0/petergof-gorod-48003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6512" y="2714620"/>
            <a:ext cx="2571768" cy="1500198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5357826"/>
            <a:ext cx="6477000" cy="50957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Военное училище, улица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3570281" cy="457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57166"/>
            <a:ext cx="4356099" cy="3644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6644" y="3857628"/>
            <a:ext cx="1643074" cy="15001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Улица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здание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6050037"/>
            <a:ext cx="4067172" cy="6858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Конструирование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414340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290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3" y="3714752"/>
            <a:ext cx="414340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8124852" cy="57150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Просмотр мультфильмов по ПДД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6000768"/>
            <a:ext cx="6705600" cy="71438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Понятия: адрес, дорога, тротуар, пешеход, пешеходный переход, остановка, зебра, виды светофоров, виды знаков и др.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i.ytimg.com/vi/hqwQN1QU0N0/hq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857496"/>
            <a:ext cx="3714744" cy="2942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detsad-kitty.ru/uploads/posts/2010-05/1274769817_a1d55dab5ca67d778a9272cd8b2b8af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57364"/>
            <a:ext cx="3818890" cy="381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Двигательная деятельность детей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609600" y="2643182"/>
            <a:ext cx="3886200" cy="3357586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Пальчиковая гимнастика «Я по городу хожу»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Ритмическое упражнение «Машина»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Двигательное упражнение «Машина едет»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Упражнение на внимание «Светофор»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800600" y="2643182"/>
            <a:ext cx="3886200" cy="3357586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Физкультминутка «Мы по городу идем»,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«Путешествуем по улицам города»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Подвижная игра «Машины на нашей улице»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8034366" cy="747706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«Мой город, моя улица»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8641080" y="1752600"/>
            <a:ext cx="45719" cy="640080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214686"/>
            <a:ext cx="8482042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с воспитателем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Паспорт моего города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371477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85728"/>
            <a:ext cx="378621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929066"/>
            <a:ext cx="2857520" cy="191293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Экологический макет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«Что нужно для того, чтобы город был чистым»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85927"/>
            <a:ext cx="4000528" cy="3000396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214686"/>
            <a:ext cx="4141817" cy="3286149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дидактической игры «Мы по улице идем»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 улица – Санкт-Петербургский проспект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5999173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571480"/>
            <a:ext cx="35719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71472" y="2928934"/>
            <a:ext cx="8143932" cy="3643338"/>
          </a:xfrm>
          <a:ln w="28575">
            <a:solidFill>
              <a:schemeClr val="accent2">
                <a:lumMod val="75000"/>
              </a:schemeClr>
            </a:solidFill>
            <a:prstDash val="dash"/>
          </a:ln>
        </p:spPr>
        <p:txBody>
          <a:bodyPr>
            <a:normAutofit/>
          </a:bodyPr>
          <a:lstStyle/>
          <a:p>
            <a:pPr indent="457200">
              <a:spcBef>
                <a:spcPts val="0"/>
              </a:spcBef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>
              <a:spcBef>
                <a:spcPts val="0"/>
              </a:spcBef>
            </a:pP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>
              <a:spcBef>
                <a:spcPts val="0"/>
              </a:spcBef>
            </a:pP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>
              <a:spcBef>
                <a:spcPts val="0"/>
              </a:spcBef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Расширились представления детей о главной улице города Петергоф</a:t>
            </a:r>
            <a:b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>
              <a:spcBef>
                <a:spcPts val="0"/>
              </a:spcBef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появился познавательный интерес</a:t>
            </a:r>
          </a:p>
          <a:p>
            <a:pPr indent="457200">
              <a:spcBef>
                <a:spcPts val="0"/>
              </a:spcBef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Обогатился словарный запас детей</a:t>
            </a:r>
            <a:b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4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643050"/>
            <a:ext cx="8153400" cy="264320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Перспективное планирование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Познакомиться с профессиями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Традиционные праздники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Украшение города Петергоф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Город Петергоф – город фонтанов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i-travel.md/wp-content/uploads/2017/08/traditsionnyj-prazdnik-fontanov-projdyot-v-petergof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8992" y="4429132"/>
            <a:ext cx="2643206" cy="2071702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32772" name="Picture 4" descr="https://ds04.infourok.ru/uploads/ex/010f/000a74d6-e5486d42/hello_html_m22b544a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4357694"/>
            <a:ext cx="2722549" cy="2187572"/>
          </a:xfrm>
          <a:prstGeom prst="rect">
            <a:avLst/>
          </a:prstGeom>
          <a:noFill/>
        </p:spPr>
      </p:pic>
      <p:pic>
        <p:nvPicPr>
          <p:cNvPr id="32774" name="Picture 6" descr="http://www.kdoaviatour.ru/images/SanktPeterburg/f_b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50012" y="4429132"/>
            <a:ext cx="2436830" cy="2071702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prstDash val="soli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3050"/>
            <a:ext cx="8429684" cy="86995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Дать первичные представления о главной улице города Санкт – Петербургский проспект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752600"/>
            <a:ext cx="1857388" cy="224790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предназначен для детей старшего возраста (5-6 лет)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реализации проекта  - один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214546" y="1714488"/>
            <a:ext cx="6548454" cy="4929222"/>
          </a:xfrm>
          <a:ln>
            <a:solidFill>
              <a:schemeClr val="accent5">
                <a:lumMod val="50000"/>
              </a:schemeClr>
            </a:solidFill>
            <a:prstDash val="lgDash"/>
          </a:ln>
        </p:spPr>
        <p:txBody>
          <a:bodyPr>
            <a:norm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Создать условия для обогащения знаний детей о родном городе Петергоф</a:t>
            </a: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представление о главной улице города и окружающих ее достопримечательностей</a:t>
            </a: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Развивать познавательные и творческие способности воспитанников</a:t>
            </a: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Способствовать развитию памяти, мышления</a:t>
            </a: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Развивать связную речь (монологическую речь), обогащать словарный запас детей</a:t>
            </a: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Воспитывать чувство любви к своей малой родине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2643174" y="5486400"/>
            <a:ext cx="5357850" cy="1085872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Посещение библиотеки по теме:  «Мой город</a:t>
            </a:r>
            <a:r>
              <a:rPr lang="en-US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Петергоф»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571480"/>
          </a:xfrm>
        </p:spPr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000108"/>
            <a:ext cx="4000528" cy="300039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000108"/>
            <a:ext cx="3987800" cy="298450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94299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Стихотворение «Петродворец»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Мнемотехника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Книги о городе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500042"/>
          </a:xfrm>
        </p:spPr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3773518" cy="2770186"/>
          </a:xfrm>
          <a:prstGeom prst="rect">
            <a:avLst/>
          </a:prstGeom>
          <a:noFill/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071546"/>
            <a:ext cx="4572032" cy="2714644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143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Экскурсия «Главная улица города»</a:t>
            </a:r>
            <a:b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Санкт – Петербургский проспект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doc4web.ru/uploads/files/132/133205/hello_html_m12e82a57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1928802"/>
            <a:ext cx="1643073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://geo123.narod.ru/PETERHOF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929066"/>
            <a:ext cx="1663691" cy="1659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928802"/>
            <a:ext cx="4000528" cy="285752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1928802"/>
            <a:ext cx="2643206" cy="3643338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5357826"/>
            <a:ext cx="6477000" cy="509574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 с родителями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Сообщение </a:t>
            </a:r>
          </a:p>
          <a:p>
            <a:pPr algn="r"/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«Интересное место главной улицы»</a:t>
            </a:r>
            <a:endParaRPr lang="ru-RU" b="1" i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14290"/>
            <a:ext cx="3987800" cy="2984500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357562"/>
            <a:ext cx="3286148" cy="1857388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14290"/>
            <a:ext cx="3857620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детей с воспитателем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 «Разные дома на улице города»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928934"/>
            <a:ext cx="271464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1643051"/>
            <a:ext cx="2643205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98" y="2857496"/>
            <a:ext cx="2786082" cy="366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143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детей с воспитателем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Аппликация «Машины бывают разные»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Изготовление книжки - раскладушки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85992"/>
            <a:ext cx="812800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86446" y="4357694"/>
            <a:ext cx="2857520" cy="1509706"/>
          </a:xfrm>
          <a:ln w="28575"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Почта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кинотеатр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часовой завод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71876"/>
            <a:ext cx="257176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85728"/>
            <a:ext cx="292895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85728"/>
            <a:ext cx="442915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3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92D050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11417</TotalTime>
  <Words>262</Words>
  <Application>Microsoft Office PowerPoint</Application>
  <PresentationFormat>Экран (4:3)</PresentationFormat>
  <Paragraphs>62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Обычная</vt:lpstr>
      <vt:lpstr>Педагогический проект   «Главная улица города Петергоф – Санкт-Петербургский проспект»»</vt:lpstr>
      <vt:lpstr>Цель: Дать первичные представления о главной улице города Санкт – Петербургский проспект</vt:lpstr>
      <vt:lpstr>Слайд 3</vt:lpstr>
      <vt:lpstr>Книги о городе</vt:lpstr>
      <vt:lpstr>Экскурсия «Главная улица города» Санкт – Петербургский проспект</vt:lpstr>
      <vt:lpstr>Сотрудничество с родителями</vt:lpstr>
      <vt:lpstr>Продуктивная деятельность детей с воспитателем Рисование «Разные дома на улице города»</vt:lpstr>
      <vt:lpstr>Продуктивная деятельность детей с воспитателем Аппликация «Машины бывают разные» Изготовление книжки - раскладушки</vt:lpstr>
      <vt:lpstr>Почта кинотеатр часовой завод</vt:lpstr>
      <vt:lpstr>Военное училище, улица</vt:lpstr>
      <vt:lpstr>Улица  здание</vt:lpstr>
      <vt:lpstr>Просмотр мультфильмов по ПДД</vt:lpstr>
      <vt:lpstr>Двигательная деятельность детей</vt:lpstr>
      <vt:lpstr>Продуктивная деятельность  детей с воспитателем</vt:lpstr>
      <vt:lpstr>Экологический макет «Что нужно для того, чтобы город был чистым»</vt:lpstr>
      <vt:lpstr>Главная улица – Санкт-Петербургский проспект</vt:lpstr>
      <vt:lpstr>Результативность</vt:lpstr>
      <vt:lpstr>Перспективное планирование  - Познакомиться с профессиями - Традиционные праздники  - Украшение города Петергоф - Город Петергоф – город фонтанов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Ростиславская</dc:creator>
  <cp:lastModifiedBy>Елена Ростиславская</cp:lastModifiedBy>
  <cp:revision>72</cp:revision>
  <dcterms:created xsi:type="dcterms:W3CDTF">2017-11-08T17:23:37Z</dcterms:created>
  <dcterms:modified xsi:type="dcterms:W3CDTF">2018-06-26T19:22:57Z</dcterms:modified>
</cp:coreProperties>
</file>