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22E3E-0ED3-4218-AA3F-1FFB0C211B50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1AB6-CDCE-4459-A067-904EBE687E2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22E3E-0ED3-4218-AA3F-1FFB0C211B50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1AB6-CDCE-4459-A067-904EBE687E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22E3E-0ED3-4218-AA3F-1FFB0C211B50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1AB6-CDCE-4459-A067-904EBE687E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22E3E-0ED3-4218-AA3F-1FFB0C211B50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1AB6-CDCE-4459-A067-904EBE687E2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22E3E-0ED3-4218-AA3F-1FFB0C211B50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1AB6-CDCE-4459-A067-904EBE687E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22E3E-0ED3-4218-AA3F-1FFB0C211B50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1AB6-CDCE-4459-A067-904EBE687E2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22E3E-0ED3-4218-AA3F-1FFB0C211B50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1AB6-CDCE-4459-A067-904EBE687E2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22E3E-0ED3-4218-AA3F-1FFB0C211B50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1AB6-CDCE-4459-A067-904EBE687E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22E3E-0ED3-4218-AA3F-1FFB0C211B50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1AB6-CDCE-4459-A067-904EBE687E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22E3E-0ED3-4218-AA3F-1FFB0C211B50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1AB6-CDCE-4459-A067-904EBE687E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22E3E-0ED3-4218-AA3F-1FFB0C211B50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1AB6-CDCE-4459-A067-904EBE687E2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722E3E-0ED3-4218-AA3F-1FFB0C211B50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4D31AB6-CDCE-4459-A067-904EBE687E2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1268760"/>
            <a:ext cx="4013200" cy="955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65400" y="2780928"/>
            <a:ext cx="4013200" cy="216272"/>
          </a:xfrm>
        </p:spPr>
        <p:txBody>
          <a:bodyPr>
            <a:noAutofit/>
          </a:bodyPr>
          <a:lstStyle/>
          <a:p>
            <a:r>
              <a:rPr lang="en-US" sz="7200" i="1" u="sng" dirty="0" smtClean="0"/>
              <a:t>IDIOMS</a:t>
            </a:r>
            <a:endParaRPr lang="ru-RU" sz="7200" i="1" u="sng" dirty="0"/>
          </a:p>
        </p:txBody>
      </p:sp>
    </p:spTree>
    <p:extLst>
      <p:ext uri="{BB962C8B-B14F-4D97-AF65-F5344CB8AC3E}">
        <p14:creationId xmlns:p14="http://schemas.microsoft.com/office/powerpoint/2010/main" val="216186434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333333"/>
                </a:solidFill>
                <a:latin typeface="Gilroy-Light"/>
              </a:rPr>
              <a:t>                     K</a:t>
            </a:r>
            <a:r>
              <a:rPr lang="ru-RU" sz="2800" b="1" dirty="0" err="1" smtClean="0">
                <a:solidFill>
                  <a:srgbClr val="333333"/>
                </a:solidFill>
                <a:latin typeface="Gilroy-Light"/>
              </a:rPr>
              <a:t>ак</a:t>
            </a:r>
            <a:r>
              <a:rPr lang="ru-RU" sz="2800" b="1" dirty="0" smtClean="0">
                <a:solidFill>
                  <a:srgbClr val="333333"/>
                </a:solidFill>
                <a:latin typeface="Gilroy-Light"/>
              </a:rPr>
              <a:t> </a:t>
            </a:r>
            <a:r>
              <a:rPr lang="ru-RU" sz="2800" b="1" dirty="0">
                <a:solidFill>
                  <a:srgbClr val="333333"/>
                </a:solidFill>
                <a:latin typeface="Gilroy-Light"/>
              </a:rPr>
              <a:t>говорят англичане, </a:t>
            </a:r>
            <a:endParaRPr lang="en-US" sz="2800" b="1" dirty="0" smtClean="0">
              <a:solidFill>
                <a:srgbClr val="333333"/>
              </a:solidFill>
              <a:latin typeface="Gilroy-Light"/>
            </a:endParaRPr>
          </a:p>
          <a:p>
            <a:endParaRPr lang="en-US" sz="2800" i="1" dirty="0" smtClean="0">
              <a:solidFill>
                <a:srgbClr val="0000FF"/>
              </a:solidFill>
              <a:latin typeface="&amp;quot"/>
            </a:endParaRPr>
          </a:p>
          <a:p>
            <a:r>
              <a:rPr lang="ru-RU" sz="2800" b="1" i="1" dirty="0" err="1" smtClean="0">
                <a:solidFill>
                  <a:srgbClr val="0000FF"/>
                </a:solidFill>
                <a:latin typeface="&amp;quot"/>
              </a:rPr>
              <a:t>business</a:t>
            </a:r>
            <a:r>
              <a:rPr lang="ru-RU" sz="2800" b="1" i="1" dirty="0" smtClean="0">
                <a:solidFill>
                  <a:srgbClr val="0000FF"/>
                </a:solidFill>
                <a:latin typeface="&amp;quot"/>
              </a:rPr>
              <a:t> </a:t>
            </a:r>
            <a:r>
              <a:rPr lang="ru-RU" sz="2800" b="1" i="1" dirty="0" err="1">
                <a:solidFill>
                  <a:srgbClr val="0000FF"/>
                </a:solidFill>
                <a:latin typeface="&amp;quot"/>
              </a:rPr>
              <a:t>before</a:t>
            </a:r>
            <a:r>
              <a:rPr lang="ru-RU" sz="2800" b="1" i="1" dirty="0">
                <a:solidFill>
                  <a:srgbClr val="0000FF"/>
                </a:solidFill>
                <a:latin typeface="&amp;quot"/>
              </a:rPr>
              <a:t> </a:t>
            </a:r>
            <a:r>
              <a:rPr lang="ru-RU" sz="2800" b="1" i="1" dirty="0" err="1">
                <a:solidFill>
                  <a:srgbClr val="0000FF"/>
                </a:solidFill>
                <a:latin typeface="&amp;quot"/>
              </a:rPr>
              <a:t>pleasure</a:t>
            </a:r>
            <a:r>
              <a:rPr lang="ru-RU" sz="2800" b="1" dirty="0">
                <a:solidFill>
                  <a:srgbClr val="333333"/>
                </a:solidFill>
                <a:latin typeface="Gilroy-Light"/>
              </a:rPr>
              <a:t> </a:t>
            </a:r>
            <a:endParaRPr lang="en-US" sz="2800" b="1" dirty="0" smtClean="0">
              <a:solidFill>
                <a:srgbClr val="333333"/>
              </a:solidFill>
              <a:latin typeface="Gilroy-Light"/>
            </a:endParaRPr>
          </a:p>
          <a:p>
            <a:endParaRPr lang="en-US" sz="2800" dirty="0">
              <a:solidFill>
                <a:srgbClr val="333333"/>
              </a:solidFill>
              <a:latin typeface="Gilroy-Light"/>
            </a:endParaRPr>
          </a:p>
          <a:p>
            <a:r>
              <a:rPr lang="en-US" sz="2800" dirty="0" smtClean="0">
                <a:solidFill>
                  <a:srgbClr val="333333"/>
                </a:solidFill>
                <a:latin typeface="Gilroy-Light"/>
              </a:rPr>
              <a:t>                                </a:t>
            </a:r>
            <a:r>
              <a:rPr lang="ru-RU" sz="2800" dirty="0" smtClean="0">
                <a:solidFill>
                  <a:srgbClr val="333333"/>
                </a:solidFill>
                <a:latin typeface="Gilroy-Light"/>
              </a:rPr>
              <a:t>делу </a:t>
            </a:r>
            <a:r>
              <a:rPr lang="ru-RU" sz="2800" dirty="0">
                <a:solidFill>
                  <a:srgbClr val="333333"/>
                </a:solidFill>
                <a:latin typeface="Gilroy-Light"/>
              </a:rPr>
              <a:t>время, потехе час.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390080"/>
            <a:ext cx="2952328" cy="15841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4368602"/>
            <a:ext cx="396044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43841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Gilroy-Light"/>
              </a:rPr>
              <a:t>Когда во время выходных или отпуска хочется подольше поваляться в кровати по утрам, англичане говорят о таком занятии </a:t>
            </a:r>
            <a:r>
              <a:rPr lang="ru-RU" sz="2400" dirty="0" smtClean="0">
                <a:solidFill>
                  <a:srgbClr val="333333"/>
                </a:solidFill>
                <a:latin typeface="Gilroy-Light"/>
              </a:rPr>
              <a:t>—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0" y="1988840"/>
            <a:ext cx="6667500" cy="403244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8553" y="3075057"/>
            <a:ext cx="37205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3600" b="1" i="1" dirty="0" err="1">
                <a:solidFill>
                  <a:srgbClr val="3D3D3D"/>
                </a:solidFill>
                <a:latin typeface="&amp;quot"/>
              </a:rPr>
              <a:t>having</a:t>
            </a:r>
            <a:r>
              <a:rPr lang="ru-RU" sz="3600" b="1" i="1" dirty="0">
                <a:solidFill>
                  <a:srgbClr val="3D3D3D"/>
                </a:solidFill>
                <a:latin typeface="&amp;quot"/>
              </a:rPr>
              <a:t> a </a:t>
            </a:r>
            <a:r>
              <a:rPr lang="ru-RU" sz="3600" b="1" i="1" dirty="0" err="1">
                <a:solidFill>
                  <a:srgbClr val="3D3D3D"/>
                </a:solidFill>
                <a:latin typeface="&amp;quot"/>
              </a:rPr>
              <a:t>lie-in</a:t>
            </a:r>
            <a:r>
              <a:rPr lang="ru-RU" sz="3600" b="1" dirty="0">
                <a:solidFill>
                  <a:srgbClr val="333333"/>
                </a:solidFill>
                <a:latin typeface="Gilroy-Light"/>
              </a:rPr>
              <a:t>.</a:t>
            </a:r>
            <a:endParaRPr lang="ru-RU" sz="36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36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Gilroy-Light"/>
              </a:rPr>
              <a:t>Ведь во время отдыха очень важно по-настоящему расслабиться, снять с себя напряжение </a:t>
            </a:r>
            <a:r>
              <a:rPr lang="ru-RU" sz="2400" dirty="0" smtClean="0">
                <a:solidFill>
                  <a:srgbClr val="333333"/>
                </a:solidFill>
                <a:latin typeface="Gilroy-Light"/>
              </a:rPr>
              <a:t>–</a:t>
            </a:r>
            <a:endParaRPr lang="en-US" sz="2400" dirty="0" smtClean="0">
              <a:solidFill>
                <a:srgbClr val="333333"/>
              </a:solidFill>
              <a:latin typeface="Gilroy-Light"/>
            </a:endParaRPr>
          </a:p>
          <a:p>
            <a:r>
              <a:rPr lang="ru-RU" sz="2400" dirty="0" smtClean="0">
                <a:solidFill>
                  <a:srgbClr val="333333"/>
                </a:solidFill>
                <a:latin typeface="Gilroy-Light"/>
              </a:rPr>
              <a:t> </a:t>
            </a:r>
            <a:r>
              <a:rPr lang="ru-RU" sz="2400" b="1" i="1" dirty="0" err="1">
                <a:solidFill>
                  <a:srgbClr val="3D3D3D"/>
                </a:solidFill>
                <a:latin typeface="&amp;quot"/>
              </a:rPr>
              <a:t>to</a:t>
            </a:r>
            <a:r>
              <a:rPr lang="ru-RU" sz="2400" b="1" i="1" dirty="0">
                <a:solidFill>
                  <a:srgbClr val="3D3D3D"/>
                </a:solidFill>
                <a:latin typeface="&amp;quot"/>
              </a:rPr>
              <a:t> </a:t>
            </a:r>
            <a:r>
              <a:rPr lang="ru-RU" sz="2400" b="1" i="1" dirty="0" err="1">
                <a:solidFill>
                  <a:srgbClr val="3D3D3D"/>
                </a:solidFill>
                <a:latin typeface="&amp;quot"/>
              </a:rPr>
              <a:t>let</a:t>
            </a:r>
            <a:r>
              <a:rPr lang="ru-RU" sz="2400" b="1" i="1" dirty="0">
                <a:solidFill>
                  <a:srgbClr val="3D3D3D"/>
                </a:solidFill>
                <a:latin typeface="&amp;quot"/>
              </a:rPr>
              <a:t> </a:t>
            </a:r>
            <a:r>
              <a:rPr lang="ru-RU" sz="2400" b="1" i="1" dirty="0" err="1">
                <a:solidFill>
                  <a:srgbClr val="3D3D3D"/>
                </a:solidFill>
                <a:latin typeface="&amp;quot"/>
              </a:rPr>
              <a:t>your</a:t>
            </a:r>
            <a:r>
              <a:rPr lang="ru-RU" sz="2400" b="1" i="1" dirty="0">
                <a:solidFill>
                  <a:srgbClr val="3D3D3D"/>
                </a:solidFill>
                <a:latin typeface="&amp;quot"/>
              </a:rPr>
              <a:t> </a:t>
            </a:r>
            <a:r>
              <a:rPr lang="ru-RU" sz="2400" b="1" i="1" dirty="0" err="1">
                <a:solidFill>
                  <a:srgbClr val="3D3D3D"/>
                </a:solidFill>
                <a:latin typeface="&amp;quot"/>
              </a:rPr>
              <a:t>hair</a:t>
            </a:r>
            <a:r>
              <a:rPr lang="ru-RU" sz="2400" b="1" i="1" dirty="0">
                <a:solidFill>
                  <a:srgbClr val="3D3D3D"/>
                </a:solidFill>
                <a:latin typeface="&amp;quot"/>
              </a:rPr>
              <a:t> </a:t>
            </a:r>
            <a:r>
              <a:rPr lang="ru-RU" sz="2400" b="1" i="1" dirty="0" err="1">
                <a:solidFill>
                  <a:srgbClr val="3D3D3D"/>
                </a:solidFill>
                <a:latin typeface="&amp;quot"/>
              </a:rPr>
              <a:t>down</a:t>
            </a:r>
            <a:r>
              <a:rPr lang="ru-RU" sz="2400" dirty="0">
                <a:solidFill>
                  <a:srgbClr val="0000FF"/>
                </a:solidFill>
                <a:latin typeface="&amp;quot"/>
              </a:rPr>
              <a:t> </a:t>
            </a:r>
            <a:r>
              <a:rPr lang="ru-RU" sz="2400" dirty="0">
                <a:solidFill>
                  <a:srgbClr val="333333"/>
                </a:solidFill>
                <a:latin typeface="Gilroy-Light"/>
              </a:rPr>
              <a:t>(дословно – позволить волосам опуститься, лечь на плечи</a:t>
            </a:r>
            <a:r>
              <a:rPr lang="ru-RU" sz="2400" dirty="0" smtClean="0">
                <a:solidFill>
                  <a:srgbClr val="333333"/>
                </a:solidFill>
                <a:latin typeface="Gilroy-Light"/>
              </a:rPr>
              <a:t>) </a:t>
            </a:r>
            <a:r>
              <a:rPr lang="ru-RU" sz="2400" dirty="0">
                <a:solidFill>
                  <a:srgbClr val="333333"/>
                </a:solidFill>
                <a:latin typeface="Gilroy-Light"/>
              </a:rPr>
              <a:t>или </a:t>
            </a:r>
            <a:r>
              <a:rPr lang="ru-RU" sz="2400" b="1" i="1" dirty="0" err="1">
                <a:solidFill>
                  <a:srgbClr val="3D3D3D"/>
                </a:solidFill>
                <a:latin typeface="&amp;quot"/>
              </a:rPr>
              <a:t>loosen</a:t>
            </a:r>
            <a:r>
              <a:rPr lang="ru-RU" sz="2400" b="1" i="1" dirty="0">
                <a:solidFill>
                  <a:srgbClr val="3D3D3D"/>
                </a:solidFill>
                <a:latin typeface="&amp;quot"/>
              </a:rPr>
              <a:t> </a:t>
            </a:r>
            <a:r>
              <a:rPr lang="ru-RU" sz="2400" b="1" i="1" dirty="0" err="1">
                <a:solidFill>
                  <a:srgbClr val="3D3D3D"/>
                </a:solidFill>
                <a:latin typeface="&amp;quot"/>
              </a:rPr>
              <a:t>up</a:t>
            </a: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3068960"/>
            <a:ext cx="8890000" cy="3319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74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0" dirty="0" smtClean="0"/>
              <a:t>THE END    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333333"/>
                </a:solidFill>
                <a:latin typeface="Gilroy-Light"/>
              </a:rPr>
              <a:t>После хорошего отдыха работа и учеба становятся гораздо эффективнее. Поэтому мы рекомендуем обязательно устраивать себе выходные, и тогда изучение английского языка станет еще продуктивнее.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9033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</TotalTime>
  <Words>104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IDIOMS</vt:lpstr>
      <vt:lpstr>Презентация PowerPoint</vt:lpstr>
      <vt:lpstr>Презентация PowerPoint</vt:lpstr>
      <vt:lpstr>Презентация PowerPoint</vt:lpstr>
      <vt:lpstr>THE END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IDIOMS</dc:title>
  <dc:creator>Пользователь Windows</dc:creator>
  <cp:lastModifiedBy>демьянова юлия</cp:lastModifiedBy>
  <cp:revision>3</cp:revision>
  <dcterms:created xsi:type="dcterms:W3CDTF">2018-04-04T18:31:46Z</dcterms:created>
  <dcterms:modified xsi:type="dcterms:W3CDTF">2018-06-25T21:18:22Z</dcterms:modified>
</cp:coreProperties>
</file>