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054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14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155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9222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47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1840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8576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173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2700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112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1578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705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897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958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083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832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96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881C0EA-040C-4CF8-8335-8BA045D96BC3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3F84CC1-BB11-4522-B30F-CA222E24C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34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769" y="2711525"/>
            <a:ext cx="7506267" cy="26793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3848" y="0"/>
            <a:ext cx="9144000" cy="6678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общеразвивающего вида № 197»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88494" y="3724562"/>
            <a:ext cx="2094324" cy="2613545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Пестрецова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Ю.С.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92453" y="5987969"/>
            <a:ext cx="1588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 2018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3768" y="1597756"/>
            <a:ext cx="75062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технологии «Синквейн» в работе по развитию речи дошкольников.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04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400" y="1041400"/>
            <a:ext cx="4832446" cy="4775200"/>
          </a:xfrm>
        </p:spPr>
        <p:txBody>
          <a:bodyPr>
            <a:normAutofit lnSpcReduction="10000"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Ответы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Белка.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Пушистая, рыжая.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Прыгает, скачет, заготавливает.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Белка живет в дупле.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Дикий зверек.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27750" y="1041400"/>
            <a:ext cx="5030788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533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1696" y="652777"/>
            <a:ext cx="1035865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Чем богаче и правильнее речь ребенка, тем легче ему высказывать свои мысли, тем шире его возможности в познании окружающей действительности, содержательнее и полноценнее отношения со сверстниками и взрослыми, тем активнее осуществляется его психическое развитие.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6495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1444" y="832512"/>
            <a:ext cx="10945503" cy="5062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Слово </a:t>
            </a:r>
            <a:r>
              <a:rPr lang="ru-RU" sz="4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синквейн</a:t>
            </a: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(англ. </a:t>
            </a:r>
            <a:r>
              <a:rPr lang="ru-RU" sz="4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Cinquain</a:t>
            </a: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происходит от французского слова «пять», что означает «стихотворение из пяти строк», которые пишутся по определенным правилам.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42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160" y="655093"/>
            <a:ext cx="10536073" cy="552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66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2638" y="863559"/>
            <a:ext cx="1009934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Можно ли учить составлять синквейны детей, ещё не умеющих читать? </a:t>
            </a:r>
          </a:p>
          <a:p>
            <a:pPr algn="ctr"/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Конечно, можно. Составить синквейн получается у всех. Составление синквейна похоже на игру, ведь сочинять весело, полезно и легко!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7759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5218" y="613855"/>
            <a:ext cx="1067254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44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того чтобы наиболее правильно, полно и точно выразить свою мысль, ребенок должен иметь достаточный лексический запас. </a:t>
            </a:r>
          </a:p>
          <a:p>
            <a:pPr indent="450215" algn="ctr">
              <a:spcAft>
                <a:spcPts val="0"/>
              </a:spcAft>
            </a:pPr>
            <a:r>
              <a:rPr lang="ru-RU" sz="44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Поэтому работа начинается с уточнения, расширения и самосовершенствования словаря.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838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8299" y="1544936"/>
            <a:ext cx="945789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44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Синквейн – это не способ проверки знаний детей, это способ на любом этапе изучения темы проверить, что находится у воспитанников на уровне ассоциаций.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366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2513" y="592627"/>
            <a:ext cx="105360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32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Синквейн для дошкольников – это: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•средство творческого самовыражения ребёнка;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•игровой способ обогащения словарного запаса;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•подготовка к краткому пересказу;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•владение понятиями: слово-предмет (живой - неживой, слово-действие, слово-признак);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•умение выделять главную мысль, формулировать идею, подбирать синонимы, правильно понимать и задавать вопросы, согласовывать слова в предложении;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•увлекательное занятие, благодаря которому каждый дошкольник может почувствовать себя гением-творцом.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481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400" y="1041400"/>
            <a:ext cx="4832446" cy="4775200"/>
          </a:xfrm>
        </p:spPr>
        <p:txBody>
          <a:bodyPr>
            <a:normAutofit lnSpcReduction="10000"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Ответы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Снеговик.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Большой, смешной.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Стоит, тает, падает.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Мне нравится лепить снеговика.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Зима. 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91263" y="1041400"/>
            <a:ext cx="5145087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4083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102</TotalTime>
  <Words>307</Words>
  <Application>Microsoft Office PowerPoint</Application>
  <PresentationFormat>Широкоэкранный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Garamond</vt:lpstr>
      <vt:lpstr>Times New Roman</vt:lpstr>
      <vt:lpstr>Натуральные материалы</vt:lpstr>
      <vt:lpstr>МБДОУ «Детский сад общеразвивающего вида № 197»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общеразвивающего вида № 197»</dc:title>
  <dc:creator>Dns</dc:creator>
  <cp:lastModifiedBy>Dns</cp:lastModifiedBy>
  <cp:revision>13</cp:revision>
  <dcterms:created xsi:type="dcterms:W3CDTF">2018-04-24T18:22:13Z</dcterms:created>
  <dcterms:modified xsi:type="dcterms:W3CDTF">2018-06-26T18:20:34Z</dcterms:modified>
</cp:coreProperties>
</file>