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60" r:id="rId4"/>
    <p:sldId id="259" r:id="rId5"/>
    <p:sldId id="258" r:id="rId6"/>
    <p:sldId id="276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D7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9D11FD-DF03-463F-ACC5-81400E366DA8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4DFDD0-AFD4-4286-8EA0-136DD8F7B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997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DFDD0-AFD4-4286-8EA0-136DD8F7B1C5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177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DFDD0-AFD4-4286-8EA0-136DD8F7B1C5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38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nepropadu.ru/uploads/images/00/22/29/2012/04/04/9a59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23226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5616624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FF00"/>
                </a:solidFill>
              </a:rPr>
              <a:t>«Из чего же, из чего </a:t>
            </a:r>
            <a:r>
              <a:rPr lang="ru-RU" sz="7200" b="1" smtClean="0">
                <a:solidFill>
                  <a:srgbClr val="FFFF00"/>
                </a:solidFill>
              </a:rPr>
              <a:t>же сделаны </a:t>
            </a:r>
            <a:r>
              <a:rPr lang="ru-RU" sz="7200" b="1" dirty="0" smtClean="0">
                <a:solidFill>
                  <a:srgbClr val="FFFF00"/>
                </a:solidFill>
              </a:rPr>
              <a:t>наши</a:t>
            </a:r>
            <a:br>
              <a:rPr lang="ru-RU" sz="7200" b="1" dirty="0" smtClean="0">
                <a:solidFill>
                  <a:srgbClr val="FFFF00"/>
                </a:solidFill>
              </a:rPr>
            </a:br>
            <a:r>
              <a:rPr lang="ru-RU" sz="7200" b="1" dirty="0" smtClean="0">
                <a:solidFill>
                  <a:srgbClr val="FFFF00"/>
                </a:solidFill>
              </a:rPr>
              <a:t> бублики – баранки»</a:t>
            </a:r>
            <a:endParaRPr lang="ru-RU" sz="7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71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11000">
              <a:srgbClr val="7030A0"/>
            </a:gs>
            <a:gs pos="32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Ой! Как интересно! Какое мягкое!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8194" name="Picture 2" descr="C:\Users\Quares\Desktop\Новая папка\IMG_11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52999"/>
            <a:ext cx="9144000" cy="5139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852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11000">
              <a:srgbClr val="7030A0"/>
            </a:gs>
            <a:gs pos="32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А теперь тесту нужно придать форму. И это сделают умелые ручки наших пекарей!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9218" name="Picture 2" descr="C:\Users\Quares\Desktop\Новая папка\IMG_11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18784"/>
            <a:ext cx="9144000" cy="5139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597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11000">
              <a:srgbClr val="7030A0"/>
            </a:gs>
            <a:gs pos="32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Первая порция наших бубликов-баранок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0242" name="Picture 2" descr="C:\Users\Quares\Desktop\Новая папка\IMG_11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9221300" cy="5182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953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11000">
              <a:srgbClr val="7030A0"/>
            </a:gs>
            <a:gs pos="32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Обязательно нужно позолотить наши произведения!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1266" name="Picture 2" descr="C:\Users\Quares\Desktop\Новая папка\IMG_119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1700809"/>
            <a:ext cx="9175987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193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11000">
              <a:srgbClr val="7030A0"/>
            </a:gs>
            <a:gs pos="32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И украсить сахарной пудрой.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2290" name="Picture 2" descr="C:\Users\Quares\Desktop\Новая папка\IMG_119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18785"/>
            <a:ext cx="9144000" cy="5139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28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11000">
              <a:srgbClr val="7030A0"/>
            </a:gs>
            <a:gs pos="32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Ну а как же без русской печки?! Отправим их выпекаться!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3314" name="Picture 2" descr="C:\Users\Quares\Desktop\Новая папка\IMG_11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4" y="1722751"/>
            <a:ext cx="9136945" cy="5135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80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11000">
              <a:srgbClr val="7030A0"/>
            </a:gs>
            <a:gs pos="4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Quares\Desktop\Новая папка\IMG_119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7" y="2348880"/>
            <a:ext cx="9144000" cy="4794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327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 печке выпекся он смуглый,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Как баранка, тоже круглый.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Эту мягкую баранку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Съем на завтрак спозаранку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59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11000">
              <a:srgbClr val="7030A0"/>
            </a:gs>
            <a:gs pos="4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А вы знаете, что еще бублики можно сделать из бумаги?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5362" name="Picture 2" descr="C:\Users\Quares\Desktop\Новая папка\IMG_119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9175987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17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11000">
              <a:srgbClr val="7030A0"/>
            </a:gs>
            <a:gs pos="4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Да еще и целую связку!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18786"/>
            <a:ext cx="9144000" cy="5139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934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11000">
              <a:srgbClr val="7030A0"/>
            </a:gs>
            <a:gs pos="4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И нарисовать!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7410" name="Picture 2" descr="C:\Users\Quares\Desktop\Новая папка\IMG_11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72816"/>
            <a:ext cx="9143999" cy="5107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50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11000">
              <a:srgbClr val="7030A0"/>
            </a:gs>
            <a:gs pos="56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8604448" cy="5458618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FF00"/>
                </a:solidFill>
              </a:rPr>
              <a:t>   Маленькое сдобное, </a:t>
            </a:r>
            <a:br>
              <a:rPr lang="ru-RU" sz="5400" dirty="0" smtClean="0">
                <a:solidFill>
                  <a:srgbClr val="FFFF00"/>
                </a:solidFill>
              </a:rPr>
            </a:br>
            <a:r>
              <a:rPr lang="ru-RU" sz="5400" dirty="0" smtClean="0">
                <a:solidFill>
                  <a:srgbClr val="FFFF00"/>
                </a:solidFill>
              </a:rPr>
              <a:t>Колесо съедобное. </a:t>
            </a:r>
            <a:br>
              <a:rPr lang="ru-RU" sz="5400" dirty="0" smtClean="0">
                <a:solidFill>
                  <a:srgbClr val="FFFF00"/>
                </a:solidFill>
              </a:rPr>
            </a:br>
            <a:r>
              <a:rPr lang="ru-RU" sz="5400" dirty="0" smtClean="0">
                <a:solidFill>
                  <a:srgbClr val="FFFF00"/>
                </a:solidFill>
              </a:rPr>
              <a:t>    Я одна тебя не съем, </a:t>
            </a:r>
            <a:br>
              <a:rPr lang="ru-RU" sz="5400" dirty="0" smtClean="0">
                <a:solidFill>
                  <a:srgbClr val="FFFF00"/>
                </a:solidFill>
              </a:rPr>
            </a:br>
            <a:r>
              <a:rPr lang="ru-RU" sz="5400" dirty="0" smtClean="0">
                <a:solidFill>
                  <a:srgbClr val="FFFF00"/>
                </a:solidFill>
              </a:rPr>
              <a:t>         Разделю ребятам всем.</a:t>
            </a:r>
            <a:endParaRPr lang="ru-RU" sz="5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62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11000">
              <a:srgbClr val="7030A0"/>
            </a:gs>
            <a:gs pos="4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Вот такая выставка у нас получилась! МОЛОДЦЫ!!!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8434" name="Picture 2" descr="C:\Users\Quares\Desktop\работа презентации\DCIM\113___02\IMG_12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44388"/>
            <a:ext cx="9144000" cy="5139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319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11000">
              <a:srgbClr val="7030A0"/>
            </a:gs>
            <a:gs pos="26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Ну а теперь можно попить чаю с бубликами да баранками у самовара.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9458" name="Picture 2" descr="C:\Users\Quares\Desktop\Новая папка\IMG_12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18786"/>
            <a:ext cx="9144000" cy="5742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429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11000">
              <a:srgbClr val="7030A0"/>
            </a:gs>
            <a:gs pos="33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04448" cy="220486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А началось всё с обычной пирамиды. Собирая во время игры кольца, Полина сказала: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 «Кольцо похоже на баранку!».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«А я люблю баранки!» - добавил Артём. 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«И я, и я!» - подхватили ребята.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2050" name="Picture 2" descr="C:\Users\Quares\Desktop\Новая папка\IMG_12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2" y="2204864"/>
            <a:ext cx="9142728" cy="46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395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11000">
              <a:srgbClr val="7030A0"/>
            </a:gs>
            <a:gs pos="79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4139952" cy="5458618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Итак, с этого началось наше исследование «Бублики – баранки»</a:t>
            </a:r>
            <a:endParaRPr lang="ru-RU" sz="4800" dirty="0">
              <a:solidFill>
                <a:srgbClr val="FFFF00"/>
              </a:solidFill>
            </a:endParaRPr>
          </a:p>
        </p:txBody>
      </p:sp>
      <p:pic>
        <p:nvPicPr>
          <p:cNvPr id="3074" name="Picture 2" descr="C:\Users\Quares\Desktop\Новая папка\IMG_12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190224" y="544830"/>
            <a:ext cx="8903504" cy="5004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959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11000">
              <a:srgbClr val="7030A0"/>
            </a:gs>
            <a:gs pos="33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274638"/>
            <a:ext cx="9143999" cy="178621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 гости к нам пришла Марья- искусница и рассказала о том, как бублики да баранки «пришли» к нам на стол.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098" name="Picture 2" descr="C:\Users\Quares\Desktop\Новая папка\IMG_12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2204864"/>
            <a:ext cx="9144000" cy="5066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273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11000">
              <a:srgbClr val="7030A0"/>
            </a:gs>
            <a:gs pos="26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От колоска до выпечки.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0482" name="Picture 2" descr="C:\Users\Quares\Desktop\Новая папка\IMG_12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9175988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145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11000">
              <a:srgbClr val="7030A0"/>
            </a:gs>
            <a:gs pos="33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274638"/>
            <a:ext cx="9505056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А теперь мы поиграем в весёлых поварят!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122" name="Picture 2" descr="C:\Users\Quares\Desktop\работа презентации\DCIM\112___01\IMG_11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79889"/>
            <a:ext cx="9144000" cy="5178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32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11000">
              <a:srgbClr val="7030A0"/>
            </a:gs>
            <a:gs pos="75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5891" y="908720"/>
            <a:ext cx="2970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Для начала замесим тесто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6146" name="Picture 2" descr="C:\Users\Quares\Desktop\Новая папка\IMG_11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5716721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Quares\Desktop\Новая папка\IMG_11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193946"/>
            <a:ext cx="6516215" cy="3662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3501008"/>
            <a:ext cx="23762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Засыпаем муку, </a:t>
            </a:r>
          </a:p>
          <a:p>
            <a:r>
              <a:rPr lang="ru-RU" sz="3600" dirty="0" smtClean="0">
                <a:solidFill>
                  <a:srgbClr val="FFFF00"/>
                </a:solidFill>
              </a:rPr>
              <a:t>соль и воду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26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11000">
              <a:srgbClr val="7030A0"/>
            </a:gs>
            <a:gs pos="37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И всё это перемешиваем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7170" name="Picture 2" descr="C:\Users\Quares\Desktop\Новая папка\IMG_11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48607"/>
            <a:ext cx="9144000" cy="5309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32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194</Words>
  <Application>Microsoft Office PowerPoint</Application>
  <PresentationFormat>Экран (4:3)</PresentationFormat>
  <Paragraphs>25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«Из чего же, из чего же сделаны наши  бублики – баранки»</vt:lpstr>
      <vt:lpstr>   Маленькое сдобное,  Колесо съедобное.      Я одна тебя не съем,           Разделю ребятам всем.</vt:lpstr>
      <vt:lpstr>А началось всё с обычной пирамиды. Собирая во время игры кольца, Полина сказала:  «Кольцо похоже на баранку!». «А я люблю баранки!» - добавил Артём.  «И я, и я!» - подхватили ребята.</vt:lpstr>
      <vt:lpstr>Итак, с этого началось наше исследование «Бублики – баранки»</vt:lpstr>
      <vt:lpstr>В гости к нам пришла Марья- искусница и рассказала о том, как бублики да баранки «пришли» к нам на стол.</vt:lpstr>
      <vt:lpstr>От колоска до выпечки.</vt:lpstr>
      <vt:lpstr>А теперь мы поиграем в весёлых поварят!</vt:lpstr>
      <vt:lpstr>Для начала замесим тесто</vt:lpstr>
      <vt:lpstr>И всё это перемешиваем</vt:lpstr>
      <vt:lpstr>Ой! Как интересно! Какое мягкое!</vt:lpstr>
      <vt:lpstr>А теперь тесту нужно придать форму. И это сделают умелые ручки наших пекарей!</vt:lpstr>
      <vt:lpstr>Первая порция наших бубликов-баранок</vt:lpstr>
      <vt:lpstr>Обязательно нужно позолотить наши произведения!</vt:lpstr>
      <vt:lpstr>И украсить сахарной пудрой.</vt:lpstr>
      <vt:lpstr>Ну а как же без русской печки?! Отправим их выпекаться!</vt:lpstr>
      <vt:lpstr>В печке выпекся он смуглый, Как баранка, тоже круглый. Эту мягкую баранку Съем на завтрак спозаранку</vt:lpstr>
      <vt:lpstr>А вы знаете, что еще бублики можно сделать из бумаги?</vt:lpstr>
      <vt:lpstr>Да еще и целую связку!</vt:lpstr>
      <vt:lpstr>И нарисовать!</vt:lpstr>
      <vt:lpstr>Вот такая выставка у нас получилась! МОЛОДЦЫ!!!</vt:lpstr>
      <vt:lpstr>Ну а теперь можно попить чаю с бубликами да баранками у самовара.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«Из чего же, из чего же сделаны наши бублики – баранки»</dc:title>
  <dc:creator>Quares</dc:creator>
  <cp:lastModifiedBy>Quares</cp:lastModifiedBy>
  <cp:revision>22</cp:revision>
  <dcterms:created xsi:type="dcterms:W3CDTF">2013-02-07T18:36:14Z</dcterms:created>
  <dcterms:modified xsi:type="dcterms:W3CDTF">2018-06-25T14:34:29Z</dcterms:modified>
</cp:coreProperties>
</file>