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0" r:id="rId5"/>
    <p:sldId id="265" r:id="rId6"/>
    <p:sldId id="267" r:id="rId7"/>
    <p:sldId id="268" r:id="rId8"/>
    <p:sldId id="269" r:id="rId9"/>
    <p:sldId id="257" r:id="rId10"/>
    <p:sldId id="258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95" d="100"/>
          <a:sy n="95" d="100"/>
        </p:scale>
        <p:origin x="-1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8768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943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5963E-5B41-4E61-B438-B9DCE88CFA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39163-0438-488F-BA4C-EB22E31A2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75A3D-C413-47B8-8559-A70DDC2DE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B881A-DB98-430B-9D7A-4C2B204A1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132C1-B7F4-463A-844E-8778591DF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44257-203B-48F8-8476-C345026195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7595D-B3E0-4645-9E63-E652D611F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C7D84-0CCE-4803-96FB-C3EBFCF63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10B9A-B294-439F-A560-E3A5F45C57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BEB46-9FA1-432F-BE31-0B166DC6B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5FA0B4-B806-4370-9CFE-E09290F1FD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060848"/>
            <a:ext cx="7772400" cy="11430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628800"/>
            <a:ext cx="5310336" cy="1754326"/>
          </a:xfrm>
          <a:prstGeom prst="rect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Изложение   </a:t>
            </a:r>
            <a:b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текста-повествования  </a:t>
            </a:r>
            <a:b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i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  класс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5085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515719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 smtClean="0">
                <a:cs typeface="Times New Roman" pitchFamily="18" charset="0"/>
              </a:rPr>
              <a:t>Подготовила учитель-логопед 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МБОУ СОШ №17  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Петропавловска-Камчатского 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городского округа</a:t>
            </a:r>
          </a:p>
          <a:p>
            <a:pPr algn="r"/>
            <a:r>
              <a:rPr lang="ru-RU" sz="1600" dirty="0" smtClean="0">
                <a:cs typeface="Times New Roman" pitchFamily="18" charset="0"/>
              </a:rPr>
              <a:t>   Найдюк И. В.</a:t>
            </a:r>
            <a:r>
              <a:rPr lang="ru-RU" sz="1600" dirty="0" smtClean="0"/>
              <a:t> 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712"/>
            <a:ext cx="7772400" cy="5259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Ёжик спит.</a:t>
            </a:r>
          </a:p>
          <a:p>
            <a:pPr>
              <a:buNone/>
            </a:pPr>
            <a:r>
              <a:rPr lang="ru-RU" dirty="0" smtClean="0"/>
              <a:t>      Дед   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нтон</a:t>
            </a:r>
            <a:r>
              <a:rPr lang="ru-RU" dirty="0" smtClean="0"/>
              <a:t> привёл детей  в  </a:t>
            </a:r>
            <a:r>
              <a:rPr lang="ru-RU" dirty="0" err="1" smtClean="0"/>
              <a:t>са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.  Он п</a:t>
            </a:r>
            <a:r>
              <a:rPr lang="ru-RU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казал им холмик  земли под кустом.</a:t>
            </a:r>
          </a:p>
          <a:p>
            <a:pPr>
              <a:buNone/>
            </a:pPr>
            <a:r>
              <a:rPr lang="ru-RU" dirty="0" smtClean="0"/>
              <a:t>      Это ёж</a:t>
            </a:r>
            <a:r>
              <a:rPr lang="ru-RU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к вырыл ямку. Он натаскал в неё </a:t>
            </a:r>
            <a:r>
              <a:rPr lang="ru-RU" dirty="0" err="1" smtClean="0"/>
              <a:t>тр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вы и зале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r>
              <a:rPr lang="ru-RU" dirty="0" smtClean="0"/>
              <a:t> туда. </a:t>
            </a:r>
          </a:p>
          <a:p>
            <a:pPr>
              <a:buNone/>
            </a:pPr>
            <a:r>
              <a:rPr lang="ru-RU" dirty="0" smtClean="0"/>
              <a:t>       Т</a:t>
            </a:r>
            <a:r>
              <a:rPr lang="ru-RU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перь ёжик спит. Он пр</a:t>
            </a:r>
            <a:r>
              <a:rPr lang="ru-RU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снётся тольк</a:t>
            </a:r>
            <a:r>
              <a:rPr lang="ru-RU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в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/>
              <a:t>сной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2298224" y="1295048"/>
            <a:ext cx="571504" cy="803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А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 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7196336" y="1262256"/>
            <a:ext cx="571504" cy="803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д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 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458566" y="3388618"/>
            <a:ext cx="571504" cy="803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а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 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527426" y="3333750"/>
            <a:ext cx="571504" cy="803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з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 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2516892" y="4408170"/>
            <a:ext cx="571504" cy="803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е</a:t>
            </a: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  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136904" cy="48272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Куда привёл детей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дед Антон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           в сад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показал им?                            холмик земли 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под кустом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Кто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вырыл ямку?                          ёжик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сделал?                                натаскал травы,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залез туда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теперь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делает ёжик?                      спит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Когда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проснётся?                      только весной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6840760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Письменно ответьте на вопросы.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8680"/>
            <a:ext cx="7200800" cy="646331"/>
          </a:xfrm>
          <a:prstGeom prst="rect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692696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Отгадайте загадку.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03648" y="1628800"/>
            <a:ext cx="3600400" cy="1791260"/>
          </a:xfrm>
          <a:prstGeom prst="rect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На спинке иголки </a:t>
            </a:r>
          </a:p>
          <a:p>
            <a:pPr>
              <a:buNone/>
            </a:pPr>
            <a:r>
              <a:rPr lang="ru-RU" sz="2400" dirty="0" smtClean="0"/>
              <a:t>Длинные и колкие.</a:t>
            </a:r>
          </a:p>
          <a:p>
            <a:pPr>
              <a:buNone/>
            </a:pPr>
            <a:r>
              <a:rPr lang="ru-RU" sz="2400" dirty="0" smtClean="0"/>
              <a:t>А свернётся в клубок – </a:t>
            </a:r>
          </a:p>
          <a:p>
            <a:pPr>
              <a:buNone/>
            </a:pPr>
            <a:r>
              <a:rPr lang="ru-RU" sz="2400" dirty="0" smtClean="0"/>
              <a:t>Ни головы нет, ни ног.</a:t>
            </a:r>
            <a:endParaRPr lang="ru-RU" sz="2400" dirty="0"/>
          </a:p>
        </p:txBody>
      </p:sp>
      <p:pic>
        <p:nvPicPr>
          <p:cNvPr id="6146" name="Picture 2" descr="http://zooclub.ru/attach/56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body" idx="1"/>
          </p:nvPr>
        </p:nvSpPr>
        <p:spPr>
          <a:xfrm>
            <a:off x="685800" y="1556792"/>
            <a:ext cx="7772400" cy="45392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Ёжик спит.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Дед Антон привёл детей  в  сад.  Он показал им холмик земли под кустом.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Это ёжик вырыл ямку. Он натаскал в неё травы и залез туда.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Теперь ёжик спит. Он проснётся только весной.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493208"/>
            <a:ext cx="3886200" cy="646331"/>
          </a:xfrm>
          <a:prstGeom prst="rect">
            <a:avLst/>
          </a:prstGeom>
          <a:ln>
            <a:solidFill>
              <a:schemeClr val="accent4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текст.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6019800"/>
            <a:ext cx="6400800" cy="838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548680"/>
            <a:ext cx="6448230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Кого привёл дед Антон в сад?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5517232"/>
            <a:ext cx="8208912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Дед Антон привёл детей в сад.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0" name="Picture 2" descr="http://usenkomaxim.ru/wp-content/uploads/2012/05/%D0%A5%D0%B0%D0%B1%D0%B0%D1%80%D0%BE%D0%B2%D1%81%D0%BA.-%D0%A5%D0%B5%D1%85%D1%86%D0%B8%D1%80.-%D0%94%D0%B5%D1%82%D0%B8-%D1%81-%D1%83%D0%B4%D0%BE%D0%B2%D0%BE%D0%BB%D1%8C%D1%81%D1%82%D0%B2%D0%B8%D0%B5%D0%BC-%D0%B2%D0%BE%D0%B7%D1%8F%D1%82%D1%81%D1%8F-%D0%B2-%D0%B7%D0%B5%D0%BC%D0%BB%D0%B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5815387" cy="388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476672"/>
            <a:ext cx="6448230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Что показал он им под кустом?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 noGrp="1"/>
          </p:cNvSpPr>
          <p:nvPr>
            <p:ph idx="1"/>
          </p:nvPr>
        </p:nvSpPr>
        <p:spPr>
          <a:xfrm>
            <a:off x="683568" y="5445224"/>
            <a:ext cx="7772400" cy="866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Он показал им холмик земли под кустом.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 descr="https://lh5.googleusercontent.com/-ajJ-tLSc7fw/UIbRNQ9hT4I/AAAAAAAARSE/qCIcDJl0Uk4/s288/DSC_0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5279999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548680"/>
            <a:ext cx="6448230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Кто это вырыл ямку?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15616" y="5589240"/>
            <a:ext cx="6448230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Это ёжик вырыл ямку.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4" descr="http://zooclub.ru/skat/img.php?w=700&amp;h=700&amp;img=./attach/5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4566705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476672"/>
            <a:ext cx="6448230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Что он натаскал в неё?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5661248"/>
            <a:ext cx="7704856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Он натаскал в неё травы и залез туда. 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http://www.proza.ru/pics/2010/08/09/13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280000" cy="39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548680"/>
            <a:ext cx="8496944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Что теперь делает ёжик? Когда он проснётся?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373216"/>
            <a:ext cx="8352928" cy="7858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Теперь ёжик спит. Он проснётся только весной.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http://www.stihi.ru/pics/2008/07/02/4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5753100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980728"/>
            <a:ext cx="7916416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Ёжик спит.</a:t>
            </a:r>
          </a:p>
          <a:p>
            <a:pPr>
              <a:buNone/>
            </a:pPr>
            <a:r>
              <a:rPr lang="ru-RU" dirty="0" smtClean="0"/>
              <a:t>      Дед Антон привёл детей  в  сад.  Он показал им холмик земли под кустом.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Это ёжик вырыл ямку. Он натаскал в неё травы и залез туда.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Теперь ёжик спит. Он проснётся только весной.</a:t>
            </a:r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4664"/>
            <a:ext cx="7272808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Прочитайте текст. Запомните его. Повторите. </a:t>
            </a:r>
            <a:endParaRPr kumimoji="0" lang="ru-RU" sz="360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theme/theme1.xml><?xml version="1.0" encoding="utf-8"?>
<a:theme xmlns:a="http://schemas.openxmlformats.org/drawingml/2006/main" name="prairie_gras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352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prairie_grass</vt:lpstr>
      <vt:lpstr>  </vt:lpstr>
      <vt:lpstr>Слайд 2</vt:lpstr>
      <vt:lpstr> Прочитайте текст.</vt:lpstr>
      <vt:lpstr> 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– 2класс. Изложение. Ёжик спит.</dc:title>
  <dc:creator>Игорь</dc:creator>
  <cp:lastModifiedBy>Игорь</cp:lastModifiedBy>
  <cp:revision>13</cp:revision>
  <dcterms:created xsi:type="dcterms:W3CDTF">2012-10-07T06:46:01Z</dcterms:created>
  <dcterms:modified xsi:type="dcterms:W3CDTF">2018-06-25T03:01:08Z</dcterms:modified>
</cp:coreProperties>
</file>