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357166"/>
            <a:ext cx="4500594" cy="107157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   Китай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3899938"/>
            <a:ext cx="3552844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Оля\Desktop\11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571612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42918"/>
            <a:ext cx="8382000" cy="7143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Национальный состав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28736"/>
            <a:ext cx="4041648" cy="642942"/>
          </a:xfrm>
        </p:spPr>
        <p:txBody>
          <a:bodyPr/>
          <a:lstStyle/>
          <a:p>
            <a:pPr algn="ctr"/>
            <a:r>
              <a:rPr lang="ru-RU" dirty="0" err="1" smtClean="0"/>
              <a:t>Мяо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1428736"/>
            <a:ext cx="4041775" cy="642942"/>
          </a:xfrm>
        </p:spPr>
        <p:txBody>
          <a:bodyPr/>
          <a:lstStyle/>
          <a:p>
            <a:pPr algn="ctr"/>
            <a:r>
              <a:rPr lang="ru-RU" dirty="0" err="1" smtClean="0"/>
              <a:t>Маньчжурцы</a:t>
            </a:r>
            <a:endParaRPr lang="ru-RU" dirty="0"/>
          </a:p>
        </p:txBody>
      </p:sp>
      <p:pic>
        <p:nvPicPr>
          <p:cNvPr id="6146" name="Picture 2" descr="C:\Users\Оля\Desktop\23517312409215621204200502820608809907724022707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571744"/>
            <a:ext cx="4470371" cy="3000396"/>
          </a:xfrm>
          <a:prstGeom prst="rect">
            <a:avLst/>
          </a:prstGeom>
          <a:noFill/>
        </p:spPr>
      </p:pic>
      <p:pic>
        <p:nvPicPr>
          <p:cNvPr id="6147" name="Picture 3" descr="C:\Users\Оля\Desktop\dinastii kitaya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786058"/>
            <a:ext cx="4041775" cy="25972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42918"/>
            <a:ext cx="83820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Религии Китая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357298"/>
            <a:ext cx="4000528" cy="571504"/>
          </a:xfrm>
        </p:spPr>
        <p:txBody>
          <a:bodyPr/>
          <a:lstStyle/>
          <a:p>
            <a:r>
              <a:rPr lang="ru-RU" dirty="0" smtClean="0"/>
              <a:t>Христианство ( </a:t>
            </a:r>
            <a:r>
              <a:rPr lang="ru-RU" dirty="0" smtClean="0"/>
              <a:t>Софийский Собор в </a:t>
            </a:r>
            <a:r>
              <a:rPr lang="ru-RU" dirty="0" err="1" smtClean="0"/>
              <a:t>Харвине</a:t>
            </a:r>
            <a:r>
              <a:rPr lang="ru-RU" dirty="0" smtClean="0"/>
              <a:t> 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000628" y="1357298"/>
            <a:ext cx="3762372" cy="571504"/>
          </a:xfrm>
        </p:spPr>
        <p:txBody>
          <a:bodyPr/>
          <a:lstStyle/>
          <a:p>
            <a:r>
              <a:rPr lang="ru-RU" dirty="0" smtClean="0"/>
              <a:t>Ислам (мечеть </a:t>
            </a:r>
            <a:r>
              <a:rPr lang="ru-RU" dirty="0" err="1" smtClean="0"/>
              <a:t>Урумчи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9218" name="Picture 2" descr="C:\Users\Оля\Desktop\ソフィスカヤ寺院・聖索菲亜教堂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214554"/>
            <a:ext cx="3437433" cy="4643446"/>
          </a:xfrm>
          <a:prstGeom prst="rect">
            <a:avLst/>
          </a:prstGeom>
          <a:noFill/>
        </p:spPr>
      </p:pic>
      <p:pic>
        <p:nvPicPr>
          <p:cNvPr id="9219" name="Picture 3" descr="C:\Users\Оля\Desktop\Metchet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143116"/>
            <a:ext cx="3500462" cy="4714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714356"/>
            <a:ext cx="8382000" cy="64294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Религии Китая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500174"/>
            <a:ext cx="4041648" cy="500066"/>
          </a:xfrm>
        </p:spPr>
        <p:txBody>
          <a:bodyPr/>
          <a:lstStyle/>
          <a:p>
            <a:pPr algn="ctr"/>
            <a:r>
              <a:rPr lang="ru-RU" dirty="0" smtClean="0"/>
              <a:t>Буддизм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1428736"/>
            <a:ext cx="4041775" cy="571504"/>
          </a:xfrm>
        </p:spPr>
        <p:txBody>
          <a:bodyPr/>
          <a:lstStyle/>
          <a:p>
            <a:pPr algn="ctr"/>
            <a:r>
              <a:rPr lang="ru-RU" dirty="0" smtClean="0"/>
              <a:t>Даосизм</a:t>
            </a:r>
            <a:endParaRPr lang="ru-RU" dirty="0"/>
          </a:p>
        </p:txBody>
      </p:sp>
      <p:pic>
        <p:nvPicPr>
          <p:cNvPr id="10242" name="Picture 2" descr="C:\Users\Оля\Desktop\b28545bf0f07806d68d74a8ad9fc96cd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6058"/>
            <a:ext cx="4684653" cy="2908831"/>
          </a:xfrm>
          <a:prstGeom prst="rect">
            <a:avLst/>
          </a:prstGeom>
          <a:noFill/>
        </p:spPr>
      </p:pic>
      <p:pic>
        <p:nvPicPr>
          <p:cNvPr id="10243" name="Picture 3" descr="C:\Users\Оля\Desktop\800_525_fixedwidth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714620"/>
            <a:ext cx="4041775" cy="26524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714356"/>
            <a:ext cx="83820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Религии Китая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571612"/>
            <a:ext cx="4041648" cy="571504"/>
          </a:xfrm>
        </p:spPr>
        <p:txBody>
          <a:bodyPr/>
          <a:lstStyle/>
          <a:p>
            <a:pPr algn="ctr"/>
            <a:r>
              <a:rPr lang="ru-RU" dirty="0" smtClean="0"/>
              <a:t>Конфуцианство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1571612"/>
            <a:ext cx="4041775" cy="571504"/>
          </a:xfrm>
        </p:spPr>
        <p:txBody>
          <a:bodyPr/>
          <a:lstStyle/>
          <a:p>
            <a:pPr algn="ctr"/>
            <a:r>
              <a:rPr lang="ru-RU" dirty="0" err="1" smtClean="0"/>
              <a:t>Шэнизм</a:t>
            </a:r>
            <a:endParaRPr lang="ru-RU" dirty="0"/>
          </a:p>
        </p:txBody>
      </p:sp>
      <p:pic>
        <p:nvPicPr>
          <p:cNvPr id="11266" name="Picture 2" descr="C:\Users\Оля\Desktop\s120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214686"/>
            <a:ext cx="4041775" cy="2684893"/>
          </a:xfrm>
          <a:prstGeom prst="rect">
            <a:avLst/>
          </a:prstGeom>
          <a:noFill/>
        </p:spPr>
      </p:pic>
      <p:pic>
        <p:nvPicPr>
          <p:cNvPr id="11267" name="Picture 3" descr="C:\Users\Оля\Desktop\20135829045829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500306"/>
            <a:ext cx="2958271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42918"/>
            <a:ext cx="8382000" cy="857256"/>
          </a:xfrm>
        </p:spPr>
        <p:txBody>
          <a:bodyPr>
            <a:normAutofit/>
          </a:bodyPr>
          <a:lstStyle/>
          <a:p>
            <a:r>
              <a:rPr lang="ru-RU" sz="3100" dirty="0" smtClean="0"/>
              <a:t>Половозрастной состав населения Китая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571612"/>
            <a:ext cx="4041648" cy="571504"/>
          </a:xfrm>
        </p:spPr>
        <p:txBody>
          <a:bodyPr/>
          <a:lstStyle/>
          <a:p>
            <a:pPr algn="ctr"/>
            <a:r>
              <a:rPr lang="ru-RU" dirty="0" smtClean="0"/>
              <a:t>2005 г.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1571612"/>
            <a:ext cx="4041775" cy="571504"/>
          </a:xfrm>
        </p:spPr>
        <p:txBody>
          <a:bodyPr/>
          <a:lstStyle/>
          <a:p>
            <a:pPr algn="ctr"/>
            <a:r>
              <a:rPr lang="ru-RU" dirty="0" smtClean="0"/>
              <a:t>2050 г.</a:t>
            </a:r>
            <a:endParaRPr lang="ru-RU" dirty="0"/>
          </a:p>
        </p:txBody>
      </p:sp>
      <p:pic>
        <p:nvPicPr>
          <p:cNvPr id="12290" name="Picture 2" descr="C:\Users\Оля\Desktop\0029-022-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00306"/>
            <a:ext cx="4714876" cy="3676488"/>
          </a:xfrm>
          <a:prstGeom prst="rect">
            <a:avLst/>
          </a:prstGeom>
          <a:noFill/>
        </p:spPr>
      </p:pic>
      <p:pic>
        <p:nvPicPr>
          <p:cNvPr id="12291" name="Picture 3" descr="C:\Users\Оля\Desktop\0007-009-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571744"/>
            <a:ext cx="4572000" cy="3605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714356"/>
            <a:ext cx="3383280" cy="7143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Вывод: 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1500174"/>
            <a:ext cx="3383280" cy="5128273"/>
          </a:xfrm>
        </p:spPr>
        <p:txBody>
          <a:bodyPr/>
          <a:lstStyle/>
          <a:p>
            <a:pPr algn="ctr"/>
            <a:r>
              <a:rPr lang="ru-RU" dirty="0" smtClean="0"/>
              <a:t> - Китай имеет выгодное ЭГП , что способствует его активному  развитию.</a:t>
            </a:r>
          </a:p>
          <a:p>
            <a:endParaRPr lang="ru-RU" dirty="0"/>
          </a:p>
          <a:p>
            <a:pPr marL="294894" indent="-285750">
              <a:buFontTx/>
              <a:buChar char="-"/>
            </a:pPr>
            <a:r>
              <a:rPr lang="ru-RU" dirty="0" smtClean="0"/>
              <a:t>Население Китая разнообразно по национальному и религиозному составу, размещается по территории крайне неравномерно.</a:t>
            </a:r>
          </a:p>
          <a:p>
            <a:pPr marL="294894" indent="-285750">
              <a:buFontTx/>
              <a:buChar char="-"/>
            </a:pPr>
            <a:endParaRPr lang="ru-RU" dirty="0"/>
          </a:p>
        </p:txBody>
      </p:sp>
      <p:pic>
        <p:nvPicPr>
          <p:cNvPr id="13314" name="Picture 2" descr="C:\Users\Оля\Desktop\shutterstock_24577327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02225" cy="3469600"/>
          </a:xfrm>
          <a:prstGeom prst="rect">
            <a:avLst/>
          </a:prstGeom>
          <a:noFill/>
        </p:spPr>
      </p:pic>
      <p:pic>
        <p:nvPicPr>
          <p:cNvPr id="13316" name="Picture 4" descr="C:\Users\Оля\Desktop\hq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429000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14380"/>
          </a:xfrm>
        </p:spPr>
        <p:txBody>
          <a:bodyPr/>
          <a:lstStyle/>
          <a:p>
            <a:r>
              <a:rPr lang="ru-RU" dirty="0" smtClean="0"/>
              <a:t>Цели и задачи: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7238"/>
          </a:xfrm>
        </p:spPr>
        <p:txBody>
          <a:bodyPr/>
          <a:lstStyle/>
          <a:p>
            <a:r>
              <a:rPr lang="ru-RU" dirty="0" smtClean="0"/>
              <a:t>Сформировать целостное  представление  о Китае;</a:t>
            </a:r>
          </a:p>
          <a:p>
            <a:r>
              <a:rPr lang="ru-RU" dirty="0" smtClean="0"/>
              <a:t> Продолжить развивать умение самостоятельно работать с различными</a:t>
            </a:r>
          </a:p>
          <a:p>
            <a:pPr>
              <a:buNone/>
            </a:pPr>
            <a:r>
              <a:rPr lang="ru-RU" dirty="0" smtClean="0"/>
              <a:t>    источниками;</a:t>
            </a:r>
          </a:p>
          <a:p>
            <a:r>
              <a:rPr lang="ru-RU" dirty="0" smtClean="0"/>
              <a:t> Расширить знания учащихся о КНР, тем самым привить интерес к</a:t>
            </a:r>
          </a:p>
          <a:p>
            <a:r>
              <a:rPr lang="ru-RU" dirty="0" smtClean="0"/>
              <a:t> изучаемой теме.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20688"/>
            <a:ext cx="8496944" cy="6048672"/>
          </a:xfrm>
        </p:spPr>
      </p:pic>
    </p:spTree>
    <p:extLst>
      <p:ext uri="{BB962C8B-B14F-4D97-AF65-F5344CB8AC3E}">
        <p14:creationId xmlns:p14="http://schemas.microsoft.com/office/powerpoint/2010/main" val="1879264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857256"/>
          </a:xfrm>
        </p:spPr>
        <p:txBody>
          <a:bodyPr/>
          <a:lstStyle/>
          <a:p>
            <a:r>
              <a:rPr lang="ru-RU" dirty="0" smtClean="0"/>
              <a:t>Флаг и герб</a:t>
            </a:r>
            <a:endParaRPr lang="ru-RU" dirty="0"/>
          </a:p>
        </p:txBody>
      </p:sp>
      <p:pic>
        <p:nvPicPr>
          <p:cNvPr id="2050" name="Picture 2" descr="C:\Users\Оля\Desktop\slide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643050"/>
            <a:ext cx="6143668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Мао </a:t>
            </a:r>
            <a:r>
              <a:rPr lang="ru-RU" dirty="0" err="1" smtClean="0"/>
              <a:t>Цзедун</a:t>
            </a:r>
            <a:r>
              <a:rPr lang="ru-RU" dirty="0" smtClean="0"/>
              <a:t>. (26.12.1893-09.09.1976.)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Оля\Desktop\mao-zedon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285992"/>
            <a:ext cx="6858048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Внутреннее деление Китая</a:t>
            </a:r>
            <a:r>
              <a:rPr lang="ru-RU" sz="3100" dirty="0" smtClean="0"/>
              <a:t>.( 23 провинции)</a:t>
            </a:r>
            <a:endParaRPr lang="ru-RU" sz="3100" dirty="0"/>
          </a:p>
        </p:txBody>
      </p:sp>
      <p:pic>
        <p:nvPicPr>
          <p:cNvPr id="4098" name="Picture 2" descr="C:\Users\Оля\Desktop\0_af609_4678915b_X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571612"/>
            <a:ext cx="7215238" cy="5110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714356"/>
            <a:ext cx="3383280" cy="1071570"/>
          </a:xfrm>
        </p:spPr>
        <p:txBody>
          <a:bodyPr>
            <a:noAutofit/>
          </a:bodyPr>
          <a:lstStyle/>
          <a:p>
            <a:r>
              <a:rPr lang="ru-RU" sz="2400" dirty="0" smtClean="0"/>
              <a:t>Численность населения Китая-1385 млн.чел.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1800" dirty="0" smtClean="0"/>
              <a:t>Демографическая политика направлена на снижение рождаемости.</a:t>
            </a:r>
          </a:p>
          <a:p>
            <a:r>
              <a:rPr lang="ru-RU" dirty="0" smtClean="0"/>
              <a:t> </a:t>
            </a:r>
            <a:r>
              <a:rPr lang="ru-RU" sz="2000" dirty="0" smtClean="0"/>
              <a:t>Ее лозунг :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Одна семья - один ребенок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Оля\Desktop\one-child-policy-chinese-family-small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714752"/>
            <a:ext cx="4602159" cy="2899831"/>
          </a:xfrm>
          <a:prstGeom prst="rect">
            <a:avLst/>
          </a:prstGeom>
          <a:noFill/>
        </p:spPr>
      </p:pic>
      <p:pic>
        <p:nvPicPr>
          <p:cNvPr id="1027" name="Picture 3" descr="C:\Users\Оля\Desktop\img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357850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Размещение населения по территории страны.</a:t>
            </a:r>
            <a:endParaRPr lang="ru-RU" sz="3200" dirty="0"/>
          </a:p>
        </p:txBody>
      </p:sp>
      <p:pic>
        <p:nvPicPr>
          <p:cNvPr id="3074" name="Picture 2" descr="C:\Users\Оля\Desktop\Cl4dTB8p0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428736"/>
            <a:ext cx="7429552" cy="5429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571480"/>
            <a:ext cx="83820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Национальный состав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357298"/>
            <a:ext cx="4041648" cy="571504"/>
          </a:xfrm>
        </p:spPr>
        <p:txBody>
          <a:bodyPr/>
          <a:lstStyle/>
          <a:p>
            <a:pPr algn="ctr"/>
            <a:r>
              <a:rPr lang="ru-RU" dirty="0" err="1" smtClean="0"/>
              <a:t>Ханьцы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1357298"/>
            <a:ext cx="4041775" cy="571504"/>
          </a:xfrm>
        </p:spPr>
        <p:txBody>
          <a:bodyPr/>
          <a:lstStyle/>
          <a:p>
            <a:pPr algn="ctr"/>
            <a:r>
              <a:rPr lang="ru-RU" dirty="0" smtClean="0"/>
              <a:t>Уйгуры</a:t>
            </a:r>
            <a:endParaRPr lang="ru-RU" dirty="0"/>
          </a:p>
        </p:txBody>
      </p:sp>
      <p:pic>
        <p:nvPicPr>
          <p:cNvPr id="5122" name="Picture 2" descr="C:\Users\Оля\Desktop\T2dEJuXbdNXXXXXXXX_!!85211656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3116"/>
            <a:ext cx="4130705" cy="4451359"/>
          </a:xfrm>
          <a:prstGeom prst="rect">
            <a:avLst/>
          </a:prstGeom>
          <a:noFill/>
        </p:spPr>
      </p:pic>
      <p:pic>
        <p:nvPicPr>
          <p:cNvPr id="5123" name="Picture 3" descr="C:\Users\Оля\Desktop\1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092" y="2428868"/>
            <a:ext cx="4714908" cy="33426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604</TotalTime>
  <Words>134</Words>
  <Application>Microsoft Office PowerPoint</Application>
  <PresentationFormat>Экран (4:3)</PresentationFormat>
  <Paragraphs>37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Georgia</vt:lpstr>
      <vt:lpstr>Trebuchet MS</vt:lpstr>
      <vt:lpstr>Wingdings 2</vt:lpstr>
      <vt:lpstr>Городская</vt:lpstr>
      <vt:lpstr>   Китай</vt:lpstr>
      <vt:lpstr>Цели и задачи: </vt:lpstr>
      <vt:lpstr>Презентация PowerPoint</vt:lpstr>
      <vt:lpstr>Флаг и герб</vt:lpstr>
      <vt:lpstr>Мао Цзедун. (26.12.1893-09.09.1976.)  </vt:lpstr>
      <vt:lpstr>Внутреннее деление Китая.( 23 провинции)</vt:lpstr>
      <vt:lpstr>Численность населения Китая-1385 млн.чел.</vt:lpstr>
      <vt:lpstr>Размещение населения по территории страны.</vt:lpstr>
      <vt:lpstr>Национальный состав</vt:lpstr>
      <vt:lpstr>Национальный состав</vt:lpstr>
      <vt:lpstr>Религии Китая</vt:lpstr>
      <vt:lpstr>Религии Китая</vt:lpstr>
      <vt:lpstr>Религии Китая</vt:lpstr>
      <vt:lpstr>Половозрастной состав населения Китая.</vt:lpstr>
      <vt:lpstr>Вывод: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Китай</dc:title>
  <cp:lastModifiedBy>Черпак Ольга Александровна</cp:lastModifiedBy>
  <cp:revision>39</cp:revision>
  <dcterms:modified xsi:type="dcterms:W3CDTF">2018-06-26T10:52:51Z</dcterms:modified>
</cp:coreProperties>
</file>