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84" r:id="rId5"/>
    <p:sldId id="281" r:id="rId6"/>
    <p:sldId id="282" r:id="rId7"/>
    <p:sldId id="283" r:id="rId8"/>
    <p:sldId id="268" r:id="rId9"/>
    <p:sldId id="269" r:id="rId10"/>
    <p:sldId id="270" r:id="rId11"/>
    <p:sldId id="276" r:id="rId12"/>
    <p:sldId id="271" r:id="rId13"/>
    <p:sldId id="275" r:id="rId14"/>
    <p:sldId id="263" r:id="rId15"/>
    <p:sldId id="264" r:id="rId16"/>
    <p:sldId id="277" r:id="rId17"/>
    <p:sldId id="278" r:id="rId18"/>
    <p:sldId id="266" r:id="rId19"/>
    <p:sldId id="267" r:id="rId20"/>
    <p:sldId id="273" r:id="rId21"/>
    <p:sldId id="279" r:id="rId22"/>
    <p:sldId id="280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3786190"/>
            <a:ext cx="4786346" cy="123237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/>
                </a:solidFill>
                <a:latin typeface="Comic Sans MS" pitchFamily="66" charset="0"/>
              </a:rPr>
              <a:t>Красная книга</a:t>
            </a:r>
            <a:endParaRPr lang="ru-RU" sz="48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izhzoo.ru/uploads/posts/2012-08/1346342745_gazella-subgutturosa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86478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ildfrontier.ru/wp-content/uploads/2013/0930/2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143248"/>
            <a:ext cx="521494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hunterrussia.ru/images/stories/food/vstat/pyatneystyi6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3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divitelno.com/images/3/Utkonos/%D0%A3%D1%82%D0%BA%D0%BE%D0%BD%D0%BE%D1%81%20%2817%2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079" y="3429000"/>
            <a:ext cx="536892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animals-wild.ru/uploads/1397230452_glod94.jpg"/>
          <p:cNvPicPr>
            <a:picLocks noGrp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3223"/>
            <a:ext cx="6101865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upload.wikimedia.org/wikipedia/commons/8/8b/Moose_superior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7889" y="571480"/>
            <a:ext cx="5726111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13691E-6 L 0.00087 -0.5122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09066E-6 L -2.5E-6 0.335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otelidea.ru/wp-content/uploads/2015/03/slonovaya_cerepaha_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531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uxfon.com/pic/201407/1920x1080/luxfon.com-3237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214686"/>
            <a:ext cx="557213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dirty="0" smtClean="0"/>
              <a:t>Кубышка жёлтая</a:t>
            </a:r>
            <a:endParaRPr lang="ru-RU" dirty="0"/>
          </a:p>
        </p:txBody>
      </p:sp>
      <p:pic>
        <p:nvPicPr>
          <p:cNvPr id="4" name="Содержимое 3" descr="http://florapedia.ru/media/pic_full/2/8028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500174"/>
            <a:ext cx="7467600" cy="472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dirty="0" smtClean="0"/>
              <a:t>Венерин башмачок</a:t>
            </a:r>
            <a:endParaRPr lang="ru-RU" dirty="0"/>
          </a:p>
        </p:txBody>
      </p:sp>
      <p:pic>
        <p:nvPicPr>
          <p:cNvPr id="4" name="Содержимое 3" descr="http://koffkindom.ru/wp-content/uploads/2016/02/%D0%A0%D0%BE%D0%B4-%D0%B2%D0%B5%D0%BD%D0%B5%D1%80%D0%B8%D0%BD-%D0%B1%D0%B0%D1%88%D0%BC%D0%B0%D1%87%D0%BE%D0%BA.jpg"/>
          <p:cNvPicPr>
            <a:picLocks noGrp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2910" y="1600200"/>
            <a:ext cx="7286676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Дальневосточный (амурский) леопард</a:t>
            </a:r>
            <a:endParaRPr lang="ru-RU" b="1" dirty="0"/>
          </a:p>
        </p:txBody>
      </p:sp>
      <p:pic>
        <p:nvPicPr>
          <p:cNvPr id="4" name="Содержимое 3" descr="Amurskiy-leopard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643050"/>
            <a:ext cx="7358114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Амурский тигр</a:t>
            </a:r>
            <a:endParaRPr lang="ru-RU" dirty="0"/>
          </a:p>
        </p:txBody>
      </p:sp>
      <p:pic>
        <p:nvPicPr>
          <p:cNvPr id="4" name="Содержимое 3" descr="http://www.interfax.by/files/2012-10/20121004-133744-877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7358114" cy="528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dirty="0" smtClean="0"/>
              <a:t>Чёрный журавль</a:t>
            </a:r>
            <a:endParaRPr lang="ru-RU" dirty="0"/>
          </a:p>
        </p:txBody>
      </p:sp>
      <p:pic>
        <p:nvPicPr>
          <p:cNvPr id="4" name="Содержимое 3" descr="http://www.tepid.ru/images/hooded-crane-5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1500174"/>
            <a:ext cx="7215238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dirty="0" smtClean="0"/>
              <a:t>Филин</a:t>
            </a:r>
            <a:endParaRPr lang="ru-RU" dirty="0"/>
          </a:p>
        </p:txBody>
      </p:sp>
      <p:pic>
        <p:nvPicPr>
          <p:cNvPr id="4" name="Содержимое 3" descr="&amp;rcy;&amp;iecy;&amp;dcy;&amp;kcy;&amp;icy;&amp;iecy; &amp;pcy;&amp;tcy;&amp;icy;&amp;tscy;&amp;ycy;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1285860"/>
            <a:ext cx="7286676" cy="518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neyes.ru/img/picture/Apr/08/9fd7680c561b8d0b904880f352fe130c/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571876"/>
            <a:ext cx="2714644" cy="3071834"/>
          </a:xfrm>
          <a:prstGeom prst="rect">
            <a:avLst/>
          </a:prstGeom>
          <a:noFill/>
        </p:spPr>
      </p:pic>
      <p:pic>
        <p:nvPicPr>
          <p:cNvPr id="14340" name="Picture 4" descr="http://1tulatv.ru/sites/default/files/1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785794"/>
            <a:ext cx="3571900" cy="2357454"/>
          </a:xfrm>
          <a:prstGeom prst="rect">
            <a:avLst/>
          </a:prstGeom>
          <a:noFill/>
        </p:spPr>
      </p:pic>
      <p:pic>
        <p:nvPicPr>
          <p:cNvPr id="14342" name="Picture 6" descr="http://mercuriy.vn.ua/interesnoe/znaki/1.32_b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3643338" cy="3143272"/>
          </a:xfrm>
          <a:prstGeom prst="rect">
            <a:avLst/>
          </a:prstGeom>
          <a:noFill/>
        </p:spPr>
      </p:pic>
      <p:pic>
        <p:nvPicPr>
          <p:cNvPr id="7" name="Содержимое 3" descr="кр.кн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000496" y="3286100"/>
            <a:ext cx="4857784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/>
              <a:t>Человек должен стать настоящим другом всего живого на планете. И только тогда страниц в Красной книге станет совсем мало и не будет так грустно осознавать, что самые большие катастрофы – дело рук самого человека.</a:t>
            </a:r>
            <a:endParaRPr lang="ru-RU" sz="3600" dirty="0"/>
          </a:p>
        </p:txBody>
      </p:sp>
      <p:pic>
        <p:nvPicPr>
          <p:cNvPr id="4" name="Picture 2" descr="http://cards2.yandex.net/get/24/3657/5-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86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tepid.ru/images/hooded-crane-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16" cy="257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rcy;&amp;iecy;&amp;dcy;&amp;kcy;&amp;icy;&amp;iecy; &amp;pcy;&amp;tcy;&amp;icy;&amp;tscy;&amp;ycy;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0"/>
            <a:ext cx="4857752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infoniac.ru/upload/medialibrary/ba1/ba1d9d19988dd4f422c499797b94f37b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357430"/>
            <a:ext cx="4643438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lorapedia.ru/media/pic_full/2/802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3116"/>
            <a:ext cx="471488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koffkindom.ru/wp-content/uploads/2016/02/%D0%A0%D0%BE%D0%B4-%D0%B2%D0%B5%D0%BD%D0%B5%D1%80%D0%B8%D0%BD-%D0%B1%D0%B0%D1%88%D0%BC%D0%B0%D1%87%D0%BE%D0%BA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4500570"/>
            <a:ext cx="5072066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interfax.by/files/2012-10/20121004-133744-163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0570"/>
            <a:ext cx="478631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8596" y="642918"/>
            <a:ext cx="807249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Человек должен стать настоящим другом всего живого на планете. И только тогда страниц в Красной книге станет совсем мало и не будет так грустно осознавать, что самые большие катастрофы – дело рук самого человека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68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Красная книга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85723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Информирует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2143116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Призывает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385762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Предупреждает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14942" y="507207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Советует</a:t>
            </a:r>
            <a:endParaRPr lang="ru-RU" dirty="0"/>
          </a:p>
        </p:txBody>
      </p:sp>
      <p:pic>
        <p:nvPicPr>
          <p:cNvPr id="11" name="Рисунок 10" descr="http://hunterrussia.ru/images/stories/food/vstat/pyatneystyi6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642918"/>
            <a:ext cx="400052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stihi.ru/pics/2010/04/18/16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571876"/>
            <a:ext cx="450059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14348" y="1214422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какие виды животных и растений в опасности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348" y="2714620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изучать редкие виды растений и животных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4214818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растение или животное в опасности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286380" y="5429264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 сохранить редкие виды растений и животных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8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2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boombob.ru/img/picture/Jun/18/962f50f0e72bbc844e63510317f04d29/4.jpg"/>
          <p:cNvPicPr>
            <a:picLocks noGrp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7562"/>
            <a:ext cx="557213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s7010.vk.me/v7010409/b27a/ZXEEb98DBsw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1"/>
            <a:ext cx="528638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oneyes.ru/img/picture/Apr/09/dc8701aa7b62b8e193bab21968bc9f03/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4857752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hekievtimes.ua/uploads/posts/2013-03/1363460624_superbnaturecorner2560x1440wallpaper677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357562"/>
            <a:ext cx="500062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pandafriends.ru/wp-content/uploads/2009/04/d0bad180d0b0d181d0bdd0b0d18f-d0bad0bdd0b8d0b3d0b0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285728"/>
            <a:ext cx="66437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Здравствуй, Родина моя!</a:t>
            </a:r>
          </a:p>
        </p:txBody>
      </p:sp>
      <p:pic>
        <p:nvPicPr>
          <p:cNvPr id="6" name="Рисунок 5" descr="http://4put.ru/pictures/max/905/278093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358246" cy="528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pandafriends.ru/wp-content/uploads/2009/04/d0bad180d0b0d181d0bdd0b0d18f-d0bad0bdd0b8d0b3d0b0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290"/>
            <a:ext cx="542928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3429000"/>
            <a:ext cx="8215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Ученые мира создали Международный союз охраны природы. Они стали изучать, каким растениям и животным надо помочь в первую очередь. Составили списки растений, которые исчезли или находятся под угрозой, издали в виде книги и назвали ее…?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pandafriends.ru/wp-content/uploads/2009/04/d0bad180d0b0d181d0bdd0b0d18f-d0bad0bdd0b8d0b3d0b0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542928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3143248"/>
            <a:ext cx="77867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Эта книга называется так потому, что красный цвет – действительно означает сигнал опасности. Он заставляет своей яркостью всех обратить внимание на опасность, предостерегает людей о возможных тяжёлых последствиях, которые произойдут с гибелью целых видов растений и животных.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pandafriends.ru/wp-content/uploads/2009/04/d0bad180d0b0d181d0bdd0b0d18f-d0bad0bdd0b8d0b3d0b0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542928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3500438"/>
            <a:ext cx="77867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Красная книга была учреждена Международным союзом охраны природы в 1966 году. Хранится в Швейцарии. В неё заносятся все данные о растениях и животных, которые срочно нуждаются в опеке и защите.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ррот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357188"/>
            <a:ext cx="4000500" cy="3352800"/>
          </a:xfr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5" name="Рисунок 4" descr="морская коров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14313"/>
            <a:ext cx="4110038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транствующие голуби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3000375"/>
            <a:ext cx="2235200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8143900" y="600076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072462" y="5000636"/>
            <a:ext cx="92869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715272" y="564357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715272" y="5214950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infoniac.ru/upload/medialibrary/ba1/ba1d9d19988dd4f422c499797b94f37b.jpg"/>
          <p:cNvPicPr>
            <a:picLocks noGrp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48577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infoniac.ru/upload/medialibrary/644/644d5340678b447ef1eab005d7a431a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071678"/>
            <a:ext cx="457203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imple-fauna.ru/wp-content/uploads/2015/01/snejniy-bars-irbis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26" y="4276698"/>
            <a:ext cx="4500574" cy="258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F000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711</TotalTime>
  <Words>244</Words>
  <Application>Microsoft Office PowerPoint</Application>
  <PresentationFormat>Экран (4:3)</PresentationFormat>
  <Paragraphs>22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Красная книга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Кубышка жёлтая</vt:lpstr>
      <vt:lpstr>Венерин башмачок</vt:lpstr>
      <vt:lpstr>Дальневосточный (амурский) леопард</vt:lpstr>
      <vt:lpstr>Амурский тигр</vt:lpstr>
      <vt:lpstr>Чёрный журавль</vt:lpstr>
      <vt:lpstr>Филин</vt:lpstr>
      <vt:lpstr>Презентация PowerPoint</vt:lpstr>
      <vt:lpstr>Презентация PowerPoint</vt:lpstr>
      <vt:lpstr>Красная книга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GLOBE2</dc:creator>
  <cp:lastModifiedBy>Учитель</cp:lastModifiedBy>
  <cp:revision>75</cp:revision>
  <dcterms:created xsi:type="dcterms:W3CDTF">2016-10-22T10:21:44Z</dcterms:created>
  <dcterms:modified xsi:type="dcterms:W3CDTF">2018-06-21T10:07:06Z</dcterms:modified>
</cp:coreProperties>
</file>