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22" autoAdjust="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CC6C43-C7D2-40EE-811C-2EA865F2D2C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10D584-0122-440D-A8C2-983D4FFF2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0" y="116632"/>
            <a:ext cx="8712968" cy="3384375"/>
          </a:xfrm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+mn-lt"/>
              </a:rPr>
              <a:t>Презентация к занятию  «Полевые цветы» в средней группе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 </a:t>
            </a:r>
            <a:r>
              <a:rPr lang="ru-RU" sz="2400" b="1" dirty="0" smtClean="0">
                <a:latin typeface="+mn-lt"/>
              </a:rPr>
              <a:t>Составила </a:t>
            </a:r>
            <a:r>
              <a:rPr lang="ru-RU" sz="2400" dirty="0" smtClean="0">
                <a:latin typeface="+mn-lt"/>
              </a:rPr>
              <a:t>Иванова </a:t>
            </a:r>
            <a:r>
              <a:rPr lang="ru-RU" sz="2400" b="1" dirty="0" smtClean="0">
                <a:latin typeface="+mn-lt"/>
              </a:rPr>
              <a:t> Е.С.</a:t>
            </a:r>
            <a:endParaRPr lang="ru-RU" sz="2400" b="1" dirty="0"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34000" contras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1799" y="3573016"/>
            <a:ext cx="8208912" cy="3096344"/>
          </a:xfrm>
          <a:prstGeom prst="rect">
            <a:avLst/>
          </a:prstGeom>
          <a:effectLst>
            <a:outerShdw blurRad="177800" dir="7260000" algn="ctr" rotWithShape="0">
              <a:schemeClr val="bg2">
                <a:lumMod val="25000"/>
                <a:alpha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205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422" y="4797152"/>
            <a:ext cx="68335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Маленькое солнце на моей ладошке, —</a:t>
            </a:r>
            <a:br>
              <a:rPr lang="ru-RU" sz="24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Белая ромашка на зеленой ножке.</a:t>
            </a:r>
            <a:br>
              <a:rPr lang="ru-RU" sz="24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С белым 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ободочком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 жёлтые сердечки…</a:t>
            </a:r>
            <a:br>
              <a:rPr lang="ru-RU" sz="24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Сколько на лугу их, сколько их у речки!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1560" y="188640"/>
            <a:ext cx="5896521" cy="4320480"/>
          </a:xfrm>
          <a:prstGeom prst="rect">
            <a:avLst/>
          </a:prstGeom>
          <a:effectLst>
            <a:glow rad="38100">
              <a:schemeClr val="accent1"/>
            </a:glo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619757">
            <a:off x="6265080" y="2912500"/>
            <a:ext cx="2473353" cy="22414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97924" y="476672"/>
            <a:ext cx="1580197" cy="160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312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649120"/>
          </a:xfrm>
        </p:spPr>
        <p:txBody>
          <a:bodyPr/>
          <a:lstStyle/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В чистом поле, у реки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Распустились васильки.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Синенькие крапинки,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Словно неба капельки</a:t>
            </a:r>
            <a:r>
              <a:rPr lang="ru-RU" sz="2400" dirty="0">
                <a:effectLst/>
              </a:rPr>
              <a:t>.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5322" y="548680"/>
            <a:ext cx="4234128" cy="317559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5024" y="538684"/>
            <a:ext cx="4247455" cy="318559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17120" y="4206402"/>
            <a:ext cx="1325435" cy="10374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79712" y="4833154"/>
            <a:ext cx="1049453" cy="82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51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577112"/>
          </a:xfrm>
        </p:spPr>
        <p:txBody>
          <a:bodyPr/>
          <a:lstStyle/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Все лужайки, как в веснушках —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В одуванчиков цвету.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Выйду утром на опушку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И венок из них сплету!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endParaRPr lang="ru-RU" sz="24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16632"/>
            <a:ext cx="3346450" cy="250983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07904" y="548680"/>
            <a:ext cx="5288080" cy="3547080"/>
          </a:xfrm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2887910"/>
            <a:ext cx="2592288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306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721128"/>
          </a:xfrm>
        </p:spPr>
        <p:txBody>
          <a:bodyPr/>
          <a:lstStyle/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Колокольчик голубой,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Поиграй-ка ты со мной,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Позвони мне в свой звоночек,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Скромный луговой цветочек!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endParaRPr lang="ru-RU" sz="24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1560" y="260648"/>
            <a:ext cx="3076575" cy="20478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67944" y="260648"/>
            <a:ext cx="4823519" cy="361763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PaintBrush trans="97000" brushSize="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77955" y="3356992"/>
            <a:ext cx="2003452" cy="240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129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4372168"/>
            <a:ext cx="5101952" cy="2009160"/>
          </a:xfrm>
        </p:spPr>
        <p:txBody>
          <a:bodyPr/>
          <a:lstStyle/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Гордый МАК расцвел в долине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Алой каплей на равнине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Лепестки ласкает ветер.. .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Что красивей есть на свете?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4384032"/>
            <a:ext cx="3168352" cy="200059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91680" y="188640"/>
            <a:ext cx="7162874" cy="4029117"/>
          </a:xfrm>
        </p:spPr>
      </p:pic>
    </p:spTree>
    <p:extLst>
      <p:ext uri="{BB962C8B-B14F-4D97-AF65-F5344CB8AC3E}">
        <p14:creationId xmlns:p14="http://schemas.microsoft.com/office/powerpoint/2010/main" xmlns="" val="2861576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16632"/>
            <a:ext cx="5504399" cy="6120680"/>
          </a:xfrm>
        </p:spPr>
        <p:txBody>
          <a:bodyPr/>
          <a:lstStyle/>
          <a:p>
            <a:pPr fontAlgn="base"/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Их видимо-невидимо,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Не сосчитаешь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их!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И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кто их только выдумал —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Весёлых, голубых?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Должно быть, оторвали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От неба лоскуток,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Чуть-чуть поколдовали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И сделали цветок</a:t>
            </a:r>
            <a:r>
              <a:rPr lang="ru-RU" sz="2000" dirty="0">
                <a:effectLst/>
              </a:rPr>
              <a:t>.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536" y="260648"/>
            <a:ext cx="3346450" cy="188237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2636912"/>
            <a:ext cx="5112568" cy="397844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940152" y="3789040"/>
            <a:ext cx="2520280" cy="173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0319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4077072"/>
            <a:ext cx="5101952" cy="1649120"/>
          </a:xfrm>
        </p:spPr>
        <p:txBody>
          <a:bodyPr/>
          <a:lstStyle/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-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  <a:effectLst/>
              </a:rPr>
              <a:t>Му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, - мычит с утра теленок, -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Клевер мне дает силенок.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Без него я на лугу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И денечка не могу. 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endParaRPr lang="ru-RU" sz="24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3775" y="188640"/>
            <a:ext cx="3552395" cy="26642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51920" y="404664"/>
            <a:ext cx="5206733" cy="338437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3501008"/>
            <a:ext cx="3276906" cy="234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2671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3645024"/>
            <a:ext cx="5534000" cy="2297192"/>
          </a:xfrm>
        </p:spPr>
        <p:txBody>
          <a:bodyPr/>
          <a:lstStyle/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На полянке невзначай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раскраснелся иван-чай: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«Мой пурпурный цвет, друзья,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обойти никак нельзя!..»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Он раскланялся любезно: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  <a:t>«Чай душистый пить полезно!»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</a:rPr>
            </a:br>
            <a:endParaRPr lang="ru-RU" sz="240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536" y="260648"/>
            <a:ext cx="2801309" cy="187220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3933056"/>
            <a:ext cx="3432381" cy="2574286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1423245">
            <a:off x="1371366" y="2263239"/>
            <a:ext cx="2566519" cy="14429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9559"/>
          <a:stretch>
            <a:fillRect/>
          </a:stretch>
        </p:blipFill>
        <p:spPr>
          <a:xfrm>
            <a:off x="3857620" y="714356"/>
            <a:ext cx="5063356" cy="238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740411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490</TotalTime>
  <Words>53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к занятию  «Полевые цветы» в средней группе  Составила Иванова  Е.С.</vt:lpstr>
      <vt:lpstr>Слайд 2</vt:lpstr>
      <vt:lpstr>В чистом поле, у реки Распустились васильки. Синенькие крапинки, Словно неба капельки. </vt:lpstr>
      <vt:lpstr>Все лужайки, как в веснушках — В одуванчиков цвету. Выйду утром на опушку И венок из них сплету! </vt:lpstr>
      <vt:lpstr>Колокольчик голубой, Поиграй-ка ты со мной, Позвони мне в свой звоночек, Скромный луговой цветочек! </vt:lpstr>
      <vt:lpstr>Гордый МАК расцвел в долине Алой каплей на равнине Лепестки ласкает ветер.. . Что красивей есть на свете?</vt:lpstr>
      <vt:lpstr>Их видимо-невидимо, Не сосчитаешь их! И кто их только выдумал — Весёлых, голубых? Должно быть, оторвали От неба лоскуток, Чуть-чуть поколдовали И сделали цветок. </vt:lpstr>
      <vt:lpstr>- Му, - мычит с утра теленок, - Клевер мне дает силенок. Без него я на лугу И денечка не могу.  </vt:lpstr>
      <vt:lpstr>На полянке невзначай раскраснелся иван-чай: «Мой пурпурный цвет, друзья, обойти никак нельзя!..» Он раскланялся любезно: «Чай душистый пить полезно!» </vt:lpstr>
    </vt:vector>
  </TitlesOfParts>
  <Company>machine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нгнгнгешншншпшгшпнгш</dc:title>
  <dc:creator>user</dc:creator>
  <cp:lastModifiedBy>admin</cp:lastModifiedBy>
  <cp:revision>11</cp:revision>
  <dcterms:created xsi:type="dcterms:W3CDTF">2016-05-19T19:10:31Z</dcterms:created>
  <dcterms:modified xsi:type="dcterms:W3CDTF">2018-06-26T09:09:48Z</dcterms:modified>
</cp:coreProperties>
</file>