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1" autoAdjust="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" y="-27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548680"/>
            <a:ext cx="7272808" cy="248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Малые фольклорные формы </a:t>
            </a:r>
            <a:endParaRPr lang="ru-RU" sz="3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оздоровительной работе с детьми </a:t>
            </a:r>
            <a:endParaRPr lang="ru-RU" sz="36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200" y="386104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 воспитатель </a:t>
            </a:r>
          </a:p>
          <a:p>
            <a:pPr algn="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старшей группы:</a:t>
            </a:r>
          </a:p>
          <a:p>
            <a:pPr algn="r"/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Раилко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Владимировна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385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3" y="-1450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фольклора </a:t>
            </a:r>
          </a:p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развития 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327395">
            <a:off x="5512455" y="3168332"/>
            <a:ext cx="3294112" cy="1704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физкультурном зале мы -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занимаемся!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 мы сильными - должны!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мы как стараемся! </a:t>
            </a:r>
          </a:p>
        </p:txBody>
      </p:sp>
      <p:pic>
        <p:nvPicPr>
          <p:cNvPr id="3074" name="Picture 2" descr="http://dou329.krsnet.ru/dou329/images/za_zdoroviem_v_detskiy_sad/imag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124" y="126876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ushkino.tv/upload/medialibrary/16b/16bf581aef2c9de7d6a9a8e5d53c70e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71" y="1916832"/>
            <a:ext cx="4488552" cy="210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37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24433" y="431666"/>
            <a:ext cx="58818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фольклора </a:t>
            </a:r>
          </a:p>
          <a:p>
            <a:pPr algn="ctr"/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питания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8042" y="1772816"/>
            <a:ext cx="3438128" cy="23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быть всегда здоровым, бодрым, стройным и весёлым,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совет я вам готова - надо кушать помидоры,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Фрукты, овощи, лимоны,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Кашу - утром, суп в обед, а на ужин винегрет.</a:t>
            </a:r>
          </a:p>
        </p:txBody>
      </p:sp>
      <p:pic>
        <p:nvPicPr>
          <p:cNvPr id="4098" name="Picture 2" descr="http://dou141.ru/sites/default/files/field/image/1_1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2789849" cy="260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diet-diet.ru/wp-content/uploads/2017/08/021-1024x68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5086">
            <a:off x="6588224" y="2086856"/>
            <a:ext cx="2160240" cy="144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61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2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76672"/>
            <a:ext cx="7344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фольклора </a:t>
            </a:r>
          </a:p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  <a:r>
              <a:rPr lang="ru-RU" sz="32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минуток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6117" y="1687177"/>
            <a:ext cx="2934072" cy="2535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Дружат в нашей группе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 и мальчики.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 тобой подружим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пальчики.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четыре, пять.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закончили считать.</a:t>
            </a:r>
          </a:p>
        </p:txBody>
      </p:sp>
      <p:pic>
        <p:nvPicPr>
          <p:cNvPr id="5122" name="Picture 2" descr="https://proxy.quickchat.pro/index.php?q=https%3A%2F%2Fi.ytimg.com%2Fvi%2Fhk0Tj96gMFs%2F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701" y="1772817"/>
            <a:ext cx="3394106" cy="254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28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398"/>
            <a:ext cx="91767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76672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фольклора </a:t>
            </a:r>
          </a:p>
          <a:p>
            <a:pPr algn="ctr"/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подвижных игр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306148">
            <a:off x="574841" y="1803878"/>
            <a:ext cx="41764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люди – они так красивы.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них столько энергии, бодрости, силы.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хочешь на них быть хоть каплю похожим?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спорт тебе в этом отлично поможет!</a:t>
            </a:r>
          </a:p>
        </p:txBody>
      </p:sp>
      <p:pic>
        <p:nvPicPr>
          <p:cNvPr id="6146" name="Picture 2" descr="http://sun37.ru/wp-content/uploads/2017/09/lnglolrolva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29950"/>
            <a:ext cx="3908949" cy="252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86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" y="0"/>
            <a:ext cx="9141661" cy="685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476672"/>
            <a:ext cx="58326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фольклора </a:t>
            </a:r>
          </a:p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988840"/>
            <a:ext cx="3942184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Тихо-тихо колокольчик позвени,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мальчишек и девчонок разбуди.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проснулись, потянулись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 другу улыбнулись.</a:t>
            </a:r>
          </a:p>
        </p:txBody>
      </p:sp>
      <p:pic>
        <p:nvPicPr>
          <p:cNvPr id="7172" name="Picture 4" descr="http://страна-читалия.рф/media/2017/02/rezhim-dny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116716"/>
            <a:ext cx="2810368" cy="188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57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86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404664"/>
            <a:ext cx="720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фольклора </a:t>
            </a:r>
          </a:p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эмоций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1428736">
            <a:off x="323528" y="1988840"/>
            <a:ext cx="4176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людей веселит – за того и свет стоит»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умеет веселиться – то и горя не боится!»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«Здоровье – царство смеха!»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jasochka.sumy.ua/images/zanyatia-v-detskom-sadu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40173"/>
            <a:ext cx="424081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77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54868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фольклора </a:t>
            </a:r>
          </a:p>
          <a:p>
            <a:pPr algn="ctr"/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закаливания</a:t>
            </a: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473347">
            <a:off x="4200127" y="260227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 здоровье берегу – сам себе и помогу»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mihalkina-shat-dou6.edumsko.ru/uploads/7000/24108/persona/folders/SOVETY/ZAK.jpg?14920034607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94" y="1795748"/>
            <a:ext cx="3507512" cy="249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24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64" y="-2"/>
            <a:ext cx="9134094" cy="685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04664"/>
            <a:ext cx="61744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фольклора </a:t>
            </a:r>
          </a:p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точечного массажа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729333"/>
            <a:ext cx="394218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Хомка-хомка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хомячок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(надуваем щеки как хомяк)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Полосатенький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бочок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(гладим себя по бокам)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Хомка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рано встает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(потягиваемся)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Щечки моет, глазки трет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(делаем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соответсвенные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действия)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Подметает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хомка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хатку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(наклоняемся и делаем вид что подметаем)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выходит на зарядку.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 два три четыре пять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Хомка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сильным хочет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показывываем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сильный).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(папа, баба) с Колей (Машей, Дашей, Петей) по порядку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сделают зарядку.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(далее зарядка).</a:t>
            </a:r>
          </a:p>
        </p:txBody>
      </p:sp>
      <p:pic>
        <p:nvPicPr>
          <p:cNvPr id="10242" name="Picture 2" descr="http://lechimrebenka.ru/wp-content/uploads/2014/04/lechenie-ploskostopi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2004">
            <a:off x="4418856" y="1628800"/>
            <a:ext cx="43815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18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476672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фольклора </a:t>
            </a:r>
          </a:p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дыхательной гимнастики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27621">
            <a:off x="5937676" y="1527254"/>
            <a:ext cx="2781780" cy="29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Носиком дышу,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Дышу свободно,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 и тихо –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угодно.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Выполню задание,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Задержу дыхание.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 –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Снова дышим: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Глубже, шире.</a:t>
            </a:r>
          </a:p>
        </p:txBody>
      </p:sp>
      <p:pic>
        <p:nvPicPr>
          <p:cNvPr id="11266" name="Picture 2" descr="http://2liski.detkin-club.ru/images/custom_2/54726483_55fed090bc26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5900">
            <a:off x="995195" y="2326999"/>
            <a:ext cx="1845647" cy="1492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ds02.infourok.ru/uploads/ex/080b/000831e2-dbce3416/hello_html_56b89ba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132856"/>
            <a:ext cx="2132236" cy="221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7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76672"/>
            <a:ext cx="842493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Рекомендации </a:t>
            </a:r>
            <a:r>
              <a:rPr lang="ru-RU" dirty="0"/>
              <a:t>родителям о здоровье в виде памяток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Фоторепортаж </a:t>
            </a:r>
            <a:r>
              <a:rPr lang="ru-RU" dirty="0"/>
              <a:t>совместного творчества </a:t>
            </a:r>
            <a:r>
              <a:rPr lang="ru-RU" dirty="0" smtClean="0"/>
              <a:t>родителей и </a:t>
            </a:r>
            <a:r>
              <a:rPr lang="ru-RU" dirty="0"/>
              <a:t>детей и их родителей </a:t>
            </a:r>
            <a:r>
              <a:rPr lang="ru-RU" dirty="0" smtClean="0"/>
              <a:t>«Сохраню здоровье сам – расскажу своим друзьям!»</a:t>
            </a:r>
            <a:endParaRPr lang="ru-RU" dirty="0"/>
          </a:p>
        </p:txBody>
      </p:sp>
      <p:pic>
        <p:nvPicPr>
          <p:cNvPr id="20483" name="Picture 3" descr="F:\DCIM\111_PANA\P11104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8858">
            <a:off x="6223179" y="784960"/>
            <a:ext cx="1843161" cy="1382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900igr.net/up/datas/257048/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84984"/>
            <a:ext cx="2029810" cy="152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www.schoolage.ru/uploads/agencies/41/%D0%BA%D0%B0%D1%80%D1%82%D0%B8%D0%BD%D0%BA%D0%B8/Children_Day_vector_wallpaper_0168043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85578"/>
            <a:ext cx="2052228" cy="153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38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35" y="864"/>
            <a:ext cx="9154835" cy="686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620688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 направление нашего детского сада, общеразвивающий вид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приоритетным осуществлением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физическому развитию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здоровье детей – всегда актуально! Забота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физическом развитии ребёнка имеет особое значение в раннем возрасте.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организованная двигательная активность ребёнка способствует укреплению 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здоровья. 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пробуждения интереса к физической культуре мы обучаем детей различным движениям в игровой форме, с использованием воображаемых ситуаций, игровых образов, подражательных действий.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работе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мы уделяем ознакомлению детей с малыми формами фольклора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пестушками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приговорками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движение.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8630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83969" y="908720"/>
            <a:ext cx="7416824" cy="2908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5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«Чтобы сделать ребенка умным </a:t>
            </a:r>
            <a:r>
              <a:rPr lang="ru-RU" sz="25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рассудительным, сделайте его </a:t>
            </a:r>
            <a:r>
              <a:rPr lang="ru-RU" sz="25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крепким </a:t>
            </a:r>
            <a:r>
              <a:rPr lang="ru-RU" sz="25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здоровым: пусть он работает, действует, бегает, кричит, пусть он находится в постоянном движении!» </a:t>
            </a:r>
          </a:p>
          <a:p>
            <a:pPr algn="r">
              <a:lnSpc>
                <a:spcPct val="150000"/>
              </a:lnSpc>
            </a:pPr>
            <a:r>
              <a:rPr lang="ru-RU" sz="25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Жан-Жак Руссо</a:t>
            </a:r>
          </a:p>
        </p:txBody>
      </p:sp>
    </p:spTree>
    <p:extLst>
      <p:ext uri="{BB962C8B-B14F-4D97-AF65-F5344CB8AC3E}">
        <p14:creationId xmlns:p14="http://schemas.microsoft.com/office/powerpoint/2010/main" val="106057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rd-ok.ru/images/467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568952" cy="4619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Детский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 стимулирует творческие проявления ребенка, будит фантазию. Творчество обогащает личность, жизнь ребенка становится более интенсивной и содержательной.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работе мы используем определенную систему игр и упражнений с постепенным усложнением. Результатом нашей работы являются положительные эмоции, веселое, бодрое настроение детей, которое помогает овладеть родным языком, развивает память, воображение, мышление.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мудрость гласит: «Когда я слушаю – узнаю, когда я делаю - запоминаю». Таким образом, ребёнок должен быть не только слушателем, но и активным участником процесса познания.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67744" y="501317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00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69269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64153" y="692696"/>
            <a:ext cx="763284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жанры детского фольклора, используемые в работе с детьми: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1916832"/>
            <a:ext cx="38884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заклички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считалки;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 –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частушки;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игры;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96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5" y="2493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764704"/>
            <a:ext cx="82089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сохранять и укреплять здоровье детей.</a:t>
            </a:r>
          </a:p>
          <a:p>
            <a:pPr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понимание необходимости заботиться о своем здоровье, беречь его, учиться быть здоровым и вести здоровый образ жизни;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любовь к физическим упражнениям, закаливанию;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грамотность родителей в вопросах воспитания и укрепления здоровья дошкольников;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уровень развития связной речи старших дошкольников в результате проведения работы по развитию речи средствами малых форм фольклора</a:t>
            </a:r>
            <a:r>
              <a:rPr lang="ru-RU" dirty="0"/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082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0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заболеваемости в группе и укрепление физического и психологического здоровья детей;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позитивные изменения в развитии детей – познание себя через окружающий мир;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желания заботиться о сохранении своего здоровья;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правилами здорового образа жизни, личной гигиены, гигиены здоровья.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тесное сотрудничество с родителями;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 грамотности родителей в вопросах воспитания и укрепления здоровья дошкольников.</a:t>
            </a:r>
          </a:p>
          <a:p>
            <a:pPr>
              <a:lnSpc>
                <a:spcPct val="150000"/>
              </a:lnSpc>
            </a:pPr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проекта: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фотоколлаж родителей «Сохраню здоровье сам – расскажу своим друзьям!»;</a:t>
            </a:r>
          </a:p>
        </p:txBody>
      </p:sp>
    </p:spTree>
    <p:extLst>
      <p:ext uri="{BB962C8B-B14F-4D97-AF65-F5344CB8AC3E}">
        <p14:creationId xmlns:p14="http://schemas.microsoft.com/office/powerpoint/2010/main" val="1363159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69269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8519"/>
            <a:ext cx="6844457" cy="733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" y="1062028"/>
            <a:ext cx="822960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1" u="sng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  с семьей: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беседы о спортивных интересах детей,   о физических умениях и навыках каждого ребёнка, о значимости совместной двигательной деятельности с детьми;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спортивных праздниках детского сада;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 родителей с методами оздоровления детей в детском саду и дома;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 развивающей среды для развития физических способностей детей, обновление костюмов для сюжетно – ролевых игр;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4504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476672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фольклора во время культурно – гигиенических навыков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1916832"/>
            <a:ext cx="5073314" cy="1611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«Здоровье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всему голова, всего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дороже»</a:t>
            </a:r>
            <a:endParaRPr lang="ru-RU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65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35" y="16978"/>
            <a:ext cx="9159535" cy="6841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476672"/>
            <a:ext cx="7704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фольклора </a:t>
            </a:r>
            <a:endParaRPr lang="ru-RU" sz="3200" b="1" i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режима дня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81876" y="3446121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«Где здоровье – там и красота!»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«Солнце, воздух и вода – наши лучшие друзья!»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itd3.mycdn.me/image?id=837160876540&amp;t=20&amp;plc=WEB&amp;tkn=*tS0JV-w-B_--K1eoeTg2vfzUdy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75" y="1634258"/>
            <a:ext cx="2395524" cy="180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ch962sv.mskobr.ru/files/s-foto/02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9047">
            <a:off x="6444208" y="1630594"/>
            <a:ext cx="2103326" cy="1825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40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dou24.ru/178/images/stories/gallery/str_ped/pinaeva/ppsreda/n_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80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41538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фольклора </a:t>
            </a:r>
          </a:p>
          <a:p>
            <a:pPr algn="ctr"/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1118396">
            <a:off x="723874" y="2153785"/>
            <a:ext cx="3024336" cy="2120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Свежий воздух малышам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Нужен и полезен!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весело гулять нам!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никаких болезней!...</a:t>
            </a:r>
          </a:p>
          <a:p>
            <a:pPr algn="ctr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prikolnye-kartinki.ru/img/picture/Nov/09/e0ae698bdeed7a3632f2437a30c72bd8/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1950611"/>
            <a:ext cx="3024336" cy="216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35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684</Words>
  <Application>Microsoft Office PowerPoint</Application>
  <PresentationFormat>Экран (4:3)</PresentationFormat>
  <Paragraphs>116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Букатов</dc:creator>
  <cp:lastModifiedBy>Дмитрий Букатов</cp:lastModifiedBy>
  <cp:revision>9</cp:revision>
  <dcterms:created xsi:type="dcterms:W3CDTF">2017-05-02T19:37:21Z</dcterms:created>
  <dcterms:modified xsi:type="dcterms:W3CDTF">2018-06-26T19:51:43Z</dcterms:modified>
</cp:coreProperties>
</file>