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2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509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007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72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14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876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770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905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75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68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269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2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A35BA-1FC9-4179-AB68-2AB31759B0F1}" type="datetimeFigureOut">
              <a:rPr lang="ru-RU" smtClean="0"/>
              <a:pPr/>
              <a:t>26.06.2018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4A4D8-71F3-4609-A2CB-D9E7A05DB6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906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73713/udivitelnyie-nasekomyie---skorpiony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МОУ « СОШ с. </a:t>
            </a:r>
            <a:r>
              <a:rPr lang="ru-RU" sz="2400" dirty="0" err="1" smtClean="0"/>
              <a:t>Усть</a:t>
            </a:r>
            <a:r>
              <a:rPr lang="ru-RU" sz="2400" dirty="0" smtClean="0"/>
              <a:t>- </a:t>
            </a:r>
            <a:r>
              <a:rPr lang="ru-RU" sz="2400" dirty="0" err="1" smtClean="0"/>
              <a:t>Курдюм</a:t>
            </a:r>
            <a:r>
              <a:rPr lang="ru-RU" sz="2400" dirty="0" smtClean="0"/>
              <a:t> Саратовского района»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992888" cy="403244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Скорпионы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                  </a:t>
            </a:r>
            <a:r>
              <a:rPr lang="ru-RU" sz="2400" dirty="0" smtClean="0">
                <a:solidFill>
                  <a:schemeClr val="tx1"/>
                </a:solidFill>
              </a:rPr>
              <a:t>Работу выполнила </a:t>
            </a:r>
            <a:r>
              <a:rPr lang="ru-RU" sz="2400" smtClean="0">
                <a:solidFill>
                  <a:schemeClr val="tx1"/>
                </a:solidFill>
              </a:rPr>
              <a:t>ученица </a:t>
            </a:r>
          </a:p>
          <a:p>
            <a:pPr algn="r"/>
            <a:r>
              <a:rPr lang="ru-RU" sz="2400" smtClean="0">
                <a:solidFill>
                  <a:schemeClr val="tx1"/>
                </a:solidFill>
              </a:rPr>
              <a:t>7 </a:t>
            </a:r>
            <a:r>
              <a:rPr lang="ru-RU" sz="2400" dirty="0" smtClean="0">
                <a:solidFill>
                  <a:schemeClr val="tx1"/>
                </a:solidFill>
              </a:rPr>
              <a:t>класса </a:t>
            </a:r>
            <a:r>
              <a:rPr lang="ru-RU" sz="2400" dirty="0" err="1" smtClean="0">
                <a:solidFill>
                  <a:schemeClr val="tx1"/>
                </a:solidFill>
              </a:rPr>
              <a:t>Любимцева</a:t>
            </a:r>
            <a:r>
              <a:rPr lang="ru-RU" sz="2400" dirty="0" smtClean="0">
                <a:solidFill>
                  <a:schemeClr val="tx1"/>
                </a:solidFill>
              </a:rPr>
              <a:t> Ольга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Учитель биологии Горбунова В.В.</a:t>
            </a:r>
          </a:p>
          <a:p>
            <a:pPr algn="r"/>
            <a:endParaRPr lang="ru-RU" sz="2800" dirty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2018 год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42205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Потомство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Поэтому первое время малыши находятся на спине у мамы, в полной безопасности. Но это длится недолго, всего несколько дней. Затем детеныши линяют, покрываются жестким панцирем и готовы к самостоятельной жизни. Паукообразные - не очень хорошие мамаши. Но не скорпионы-самки, у которых инстинкт материнства развит сильно. Свое потомство они нежно оберегают и рьяно защищают.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4795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Скорпион - кто он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24744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Очень многие задаются вопросом: скорпион – это насекомое или животное? Несмотря на маленькие размеры, жесткий панцирь, много ног он не относится к насекомым. Его причисляют к паукообразным. Однако так повелось, что скорпиона называют насекомым.</a:t>
            </a:r>
          </a:p>
          <a:p>
            <a:r>
              <a:rPr lang="ru-RU" dirty="0"/>
              <a:t> И, конечно же, у скорпионов есть враги. Какими бы они не были неуязвимым, ими любят лакомиться обезьяны. Они аккуратно отрывают хвост с жалом, и вкусный деликатес готов!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g (3).jpg"/>
          <p:cNvPicPr>
            <a:picLocks noGrp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1700808"/>
            <a:ext cx="4041775" cy="496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1750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Скорпион - кто он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Очень многие задаются вопросом: скорпион – это насекомое или животное? Несмотря на маленькие размеры, жесткий панцирь, много ног он не относится к насекомым. Его причисляют к паукообразным. Однако так повелось, что скорпиона называют насекомым.</a:t>
            </a:r>
          </a:p>
          <a:p>
            <a:r>
              <a:rPr lang="ru-RU" dirty="0" smtClean="0"/>
              <a:t> И, конечно же, у скорпионов есть враги. Какими бы они не были неуязвимым, ими любят лакомиться обезьяны. Они аккуратно отрывают хвост с жалом, и вкусный деликатес готов! </a:t>
            </a:r>
          </a:p>
          <a:p>
            <a:endParaRPr lang="ru-RU" dirty="0"/>
          </a:p>
        </p:txBody>
      </p:sp>
      <p:pic>
        <p:nvPicPr>
          <p:cNvPr id="5" name="Объект 6" descr="g (3)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4008" y="1412776"/>
            <a:ext cx="40386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6459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Скорпион - кто он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 больше всего скорпионов уничтожает человек, относясь к ним предвзято и убивая, при любой возможности. Но, как и все живое на земле, скорпион выполняет свою полезную миссию. Уменьшение их численности приводит к массовому размножению вредных насекомых, которыми они питаются.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7016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hlinkClick r:id="rId2"/>
              </a:rPr>
              <a:t>http://fb.ru/article/273713/udivitelnyie-nasekomyie---skorpionyi#image9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28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Образ жизни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Скорпион - насекомое, описание которого может заинтересовать любого человека. Длина его тела 10-20 см. Он имеет две большие клешни и ядовитую железу, находящуюся на конце хвоста. Растет медленно, вынашивает яйца, рожает детенышей, легко переносит жару. Может жить в неблагоприятных условиях, но при низкой температуре погибает. Однако скорпионы, живущие в горной местности, с наступлением холодов впадают в спячку до наступления тепла. </a:t>
            </a:r>
          </a:p>
        </p:txBody>
      </p:sp>
    </p:spTree>
    <p:extLst>
      <p:ext uri="{BB962C8B-B14F-4D97-AF65-F5344CB8AC3E}">
        <p14:creationId xmlns:p14="http://schemas.microsoft.com/office/powerpoint/2010/main" xmlns="" val="243481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Скорпион - насекомое ночного образа жизни. Увидеть его днем практически невозможно, так как он предпочитает выходить на охоту только в ночное время. Под покровом темноты он ловит свою добычу большими клешнями. Если же та пытается вырваться, парализует ее своим ядом.</a:t>
            </a:r>
          </a:p>
        </p:txBody>
      </p:sp>
      <p:pic>
        <p:nvPicPr>
          <p:cNvPr id="5" name="Объект 4" descr="g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60849"/>
            <a:ext cx="403860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9170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 жизни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Видит скорпион плохо, но имеет превосходное осязание. Благодаря ворсинкам на лапках, слышит муху, севшую на землю на расстоянии 10 и более сантиметров. С помощью этих ворсинок, охотник точно определяет расстояние до жертвы, делает резкий бросок, и добыча оказывается у него в клешнях. Днем, насекомые - скорпионы - прячутся под камнями, корой деревьев, в норках мелких животных. Если ничего подходящего не найдут, зарываются в песок. Даже в местах с сухим и жарким климатом находят влажное убежище.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Питание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Скорпионы никогда не едят мертвый корм, только живой. В еде не перебирают, могут полакомиться пауком, многоножкой, различными личинками, маленькими ящерицами. Если ничего съедобного не попадается, отлично переносят голод неделю-другую. Вообще, скорпионы способны обходиться без пищи более месяца - этой способностью обладают совсем немногие насекомые. Скорпионы на охоте не очень активны. Обычно их добычей становится таракан или мокрица, которая нечаянно наткнулась на охотника. Скорпион резким движением хватает жертву клешней и рвет ее на части. А после этого начинает высасывать содержимое.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955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Процесс этот занимает довольно много времени. Такое питание позволяет охотнику обходиться без пищи долгое время. А жидкость, высосанная из добычи, компенсирует отсутствие воды.</a:t>
            </a:r>
          </a:p>
          <a:p>
            <a:r>
              <a:rPr lang="ru-RU" dirty="0"/>
              <a:t> Каннибализм среди этих насекомых не редкость. При долгом отсутствии пищи, они нападают друг на друга. Самки очень часто поедают своих женихов после процесса спаривания. И благодаря таким действиям, самке хватает сил выносить яйца и родить крепкое потомство. </a:t>
            </a:r>
          </a:p>
          <a:p>
            <a:endParaRPr lang="ru-RU" dirty="0"/>
          </a:p>
        </p:txBody>
      </p:sp>
      <p:pic>
        <p:nvPicPr>
          <p:cNvPr id="5" name="Объект 4" descr="g (1)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56793"/>
            <a:ext cx="4038600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9570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Яд, которым обладают насекомые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Скорпионы бывают ядовитые и не ядовитые. Укус первых из них, например, убивает собаку за несколько </a:t>
            </a:r>
            <a:r>
              <a:rPr lang="ru-RU" dirty="0" smtClean="0"/>
              <a:t>минут. </a:t>
            </a:r>
            <a:r>
              <a:rPr lang="ru-RU" dirty="0"/>
              <a:t>А человек умирает через несколько часов, если не получит противоядие. Яд скорпиона парализует работу нервной и сердечной систем, а так же грудные мышцы. Неядовитые насекомые опасны для беспозвоночных, которые выбраны для пищи. Человек же ощутит только слабый укус, вроде осиного или пчелиного. А вот для маленьких детей, пожилого человека или имеющего слабое здоровье, укус скорпиона бывает смертельным.</a:t>
            </a:r>
          </a:p>
          <a:p>
            <a:r>
              <a:rPr lang="ru-RU" dirty="0"/>
              <a:t> С</a:t>
            </a:r>
            <a:r>
              <a:rPr lang="ru-RU" dirty="0" smtClean="0"/>
              <a:t>корпионы </a:t>
            </a:r>
            <a:r>
              <a:rPr lang="ru-RU" dirty="0"/>
              <a:t>никогда не нападают первыми, особенно на людей. При опасности они стараются спрятаться или убежать. Нападают только в целях защиты.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4586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Потомство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Будущее потомство самка вынашивает довольно долго. Процесс может растянуться до года. Количество детенышей варьируется от 20 до 100, все зависит от вида. Скорпионы в основном бывают живородящими. Но отдельные виды откладывают яйца (яйцеживородящие), или же зародыш развивается в яйцевой оболочке.</a:t>
            </a:r>
          </a:p>
        </p:txBody>
      </p:sp>
    </p:spTree>
    <p:extLst>
      <p:ext uri="{BB962C8B-B14F-4D97-AF65-F5344CB8AC3E}">
        <p14:creationId xmlns:p14="http://schemas.microsoft.com/office/powerpoint/2010/main" xmlns="" val="2989716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Потомство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 Если потомство многочисленное, роды происходят в два захода, и с интервалом в сутки на свет появляются новые насекомые. Скорпионы рожают только ночью, в укромном и недоступном для хищников месте. </a:t>
            </a:r>
            <a:r>
              <a:rPr lang="ru-RU" dirty="0" smtClean="0"/>
              <a:t>Потомство </a:t>
            </a:r>
            <a:r>
              <a:rPr lang="ru-RU" dirty="0"/>
              <a:t>появляется с мягким бесцветным панцирем и очень слабое. </a:t>
            </a:r>
          </a:p>
          <a:p>
            <a:endParaRPr lang="ru-RU" dirty="0"/>
          </a:p>
        </p:txBody>
      </p:sp>
      <p:pic>
        <p:nvPicPr>
          <p:cNvPr id="5" name="Объект 4" descr="g (2)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72817"/>
            <a:ext cx="403860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4393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908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МОУ « СОШ с. Усть- Курдюм Саратовского района»</vt:lpstr>
      <vt:lpstr>Образ жизни </vt:lpstr>
      <vt:lpstr>Образ жизни</vt:lpstr>
      <vt:lpstr>Образ жизни </vt:lpstr>
      <vt:lpstr>Питание</vt:lpstr>
      <vt:lpstr>Питание</vt:lpstr>
      <vt:lpstr>Яд, которым обладают насекомые</vt:lpstr>
      <vt:lpstr>Потомство </vt:lpstr>
      <vt:lpstr>Потомство</vt:lpstr>
      <vt:lpstr>Потомство</vt:lpstr>
      <vt:lpstr>Скорпион - кто он </vt:lpstr>
      <vt:lpstr>Скорпион - кто он </vt:lpstr>
      <vt:lpstr>Скорпион - кто он 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 СОШ с. Усть- Курдюм Саратовского района»</dc:title>
  <dc:creator>user</dc:creator>
  <cp:lastModifiedBy>Виктор Иванович</cp:lastModifiedBy>
  <cp:revision>6</cp:revision>
  <dcterms:created xsi:type="dcterms:W3CDTF">2018-06-26T03:37:20Z</dcterms:created>
  <dcterms:modified xsi:type="dcterms:W3CDTF">2018-06-26T16:13:11Z</dcterms:modified>
</cp:coreProperties>
</file>