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67" r:id="rId5"/>
    <p:sldId id="259" r:id="rId6"/>
    <p:sldId id="278" r:id="rId7"/>
    <p:sldId id="268" r:id="rId8"/>
    <p:sldId id="260" r:id="rId9"/>
    <p:sldId id="269" r:id="rId10"/>
    <p:sldId id="276" r:id="rId11"/>
    <p:sldId id="271" r:id="rId12"/>
    <p:sldId id="261" r:id="rId13"/>
    <p:sldId id="262" r:id="rId14"/>
    <p:sldId id="266" r:id="rId15"/>
    <p:sldId id="273" r:id="rId16"/>
    <p:sldId id="264" r:id="rId17"/>
    <p:sldId id="265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XP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94660" autoAdjust="0"/>
  </p:normalViewPr>
  <p:slideViewPr>
    <p:cSldViewPr>
      <p:cViewPr varScale="1">
        <p:scale>
          <a:sx n="97" d="100"/>
          <a:sy n="97" d="100"/>
        </p:scale>
        <p:origin x="-114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6DAAE2-7563-4C96-8E74-3826FD935F6B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401E3A-F6F4-4D68-9858-AC7F8A31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FA7CD8-0D94-4431-9206-834609CD626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8DFE5-BC25-4E07-BDC6-11F923E5F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8DFE5-BC25-4E07-BDC6-11F923E5F8A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296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1" grpId="0"/>
      <p:bldP spid="5142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4936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503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4155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9259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0015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2849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0272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1492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1862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3846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9634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1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943B9F1-BA78-45BF-8B27-9F717CCC899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3AF5163-8053-4EDB-BF50-7C44FA877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/>
      <p:bldP spid="4118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3568" y="620688"/>
            <a:ext cx="7851648" cy="8515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Нетрадиционные  формы работы с родителями в условиях ДОУ</a:t>
            </a:r>
            <a:br>
              <a:rPr lang="ru-RU" sz="5300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2339752" y="3886200"/>
            <a:ext cx="6336704" cy="2711152"/>
          </a:xfrm>
        </p:spPr>
        <p:txBody>
          <a:bodyPr wrap="square">
            <a:normAutofit/>
          </a:bodyPr>
          <a:lstStyle/>
          <a:p>
            <a:pPr algn="r"/>
            <a:r>
              <a:rPr lang="ru-RU" dirty="0" smtClean="0"/>
              <a:t>                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С.А.Фатеева старший воспитатель ГДО </a:t>
            </a:r>
          </a:p>
          <a:p>
            <a:pPr algn="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МБОУ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Алгачинской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СОШ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ru-RU" sz="2400" dirty="0" smtClean="0"/>
              <a:t>  </a:t>
            </a:r>
            <a:endParaRPr lang="ru-RU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222362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Семейная  мастерская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3071810"/>
            <a:ext cx="1214446" cy="30591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L:\АЛЬБОМЫ ДЕТСКИЕ\Бржинская Валерия\SDC155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1357298"/>
            <a:ext cx="4214842" cy="5214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В работе детского сада главное – помощь родителей.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C:\Documents and Settings\Admin.MICROSOF-68AF50\Рабочий стол\SDC1537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1500174"/>
            <a:ext cx="5643602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Конкурсы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581128"/>
            <a:ext cx="3963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4811" y="1412776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Новогодних игрушек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«мастерская Деда Мороза»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1"/>
            <a:ext cx="2543164" cy="34718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Admin.MICROSOF-68AF50\Рабочий стол\SDC155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571612"/>
            <a:ext cx="3409731" cy="3643338"/>
          </a:xfrm>
          <a:prstGeom prst="rect">
            <a:avLst/>
          </a:prstGeom>
          <a:noFill/>
        </p:spPr>
      </p:pic>
      <p:pic>
        <p:nvPicPr>
          <p:cNvPr id="4099" name="Picture 3" descr="C:\Documents and Settings\Admin.MICROSOF-68AF50\Рабочий стол\SAM_10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3" y="2357430"/>
            <a:ext cx="4357718" cy="441110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42844" y="5357826"/>
            <a:ext cx="38576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CC6600">
                    <a:lumMod val="50000"/>
                  </a:srgbClr>
                </a:solidFill>
              </a:rPr>
              <a:t>Рисунков на тему</a:t>
            </a:r>
          </a:p>
          <a:p>
            <a:pPr lvl="0"/>
            <a:r>
              <a:rPr lang="ru-RU" sz="2800" b="1" dirty="0" smtClean="0">
                <a:solidFill>
                  <a:srgbClr val="CC6600">
                    <a:lumMod val="50000"/>
                  </a:srgbClr>
                </a:solidFill>
              </a:rPr>
              <a:t> «Мы за чистый водоём»</a:t>
            </a:r>
            <a:endParaRPr lang="ru-RU" sz="2800" b="1" dirty="0">
              <a:solidFill>
                <a:srgbClr val="CC6600">
                  <a:lumMod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из природного материала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86446" y="1643050"/>
            <a:ext cx="40005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«Что нам осень принесла»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43050"/>
            <a:ext cx="4972056" cy="4487875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Documents and Settings\Admin.MICROSOF-68AF50\Рабочий стол\2013-04-08 13.53.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643050"/>
            <a:ext cx="5214974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Совместные праздники и развлечения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2204864"/>
            <a:ext cx="32861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гостях фокусник Фокус-Покус»</a:t>
            </a:r>
            <a:endParaRPr lang="ru-RU" sz="3200" b="1" dirty="0">
              <a:solidFill>
                <a:schemeClr val="accent3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571744"/>
            <a:ext cx="3471858" cy="355918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Admin.MICROSOF-68AF50\Рабочий стол\2013-04-04 16.08.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643050"/>
            <a:ext cx="5286412" cy="4500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321297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i="1" u="sng" dirty="0" smtClean="0">
                <a:solidFill>
                  <a:schemeClr val="accent3">
                    <a:lumMod val="25000"/>
                  </a:schemeClr>
                </a:solidFill>
              </a:rPr>
              <a:t>Наглядно-информационная </a:t>
            </a:r>
            <a:r>
              <a:rPr lang="ru-RU" sz="3200" dirty="0" smtClean="0"/>
              <a:t>используется для ознакомления с работой детского сада, особенностями воспитания и развития, о формах и методах работы с дошкольниками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12776"/>
            <a:ext cx="756084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5400" dirty="0" smtClean="0"/>
          </a:p>
          <a:p>
            <a:endParaRPr lang="ru-RU" sz="4800" dirty="0" smtClean="0"/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ru-RU" sz="4800" dirty="0" smtClean="0">
                <a:solidFill>
                  <a:schemeClr val="accent3">
                    <a:lumMod val="25000"/>
                  </a:schemeClr>
                </a:solidFill>
              </a:rPr>
              <a:t>копилка добрых дел, 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альбом «Моя семья», родительские уголки</a:t>
            </a:r>
          </a:p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Групповые папки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714612" y="2786058"/>
            <a:ext cx="3357586" cy="33448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Admin.MICROSOF-68AF50\Рабочий стол\2013-04-08 14.47.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1643050"/>
            <a:ext cx="6572190" cy="4929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618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Берегите друг друга!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Добротой согревайте! 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Берегите друг друга, 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Обижать не давайте.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Берегите друг друга, 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Суету позабудьте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И в минуту досуга, 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Рядом вместе побудьте!"  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(0. Высоцкая)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285728"/>
            <a:ext cx="76900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400" b="1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Documents and Settings\Admin.MICROSOF-68AF50\Рабочий стол\2013-03-26 16.03.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071546"/>
            <a:ext cx="4786346" cy="3929090"/>
          </a:xfrm>
          <a:prstGeom prst="rect">
            <a:avLst/>
          </a:prstGeom>
          <a:noFill/>
        </p:spPr>
      </p:pic>
      <p:pic>
        <p:nvPicPr>
          <p:cNvPr id="9219" name="Picture 3" descr="C:\Documents and Settings\Admin.MICROSOF-68AF50\Рабочий стол\2013-04-03 09.33.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3214686"/>
            <a:ext cx="4357718" cy="3268289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469285"/>
            <a:ext cx="828092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етский сад – это сад,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Где стоят деревья в ряд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И на каждой ветке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Вырастают детки,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Румяные, счастливые,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Крикливые,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драчливые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cs typeface="Arial" pitchFamily="34" charset="0"/>
              </a:rPr>
              <a:t>Прицеплены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cs typeface="Arial" pitchFamily="34" charset="0"/>
              </a:rPr>
              <a:t> за бантики,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cs typeface="Arial" pitchFamily="34" charset="0"/>
              </a:rPr>
              <a:t>Как на ёлке фантики.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baseline="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И смеются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 и жужжат,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cs typeface="Arial" pitchFamily="34" charset="0"/>
              </a:rPr>
              <a:t>Словно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cs typeface="Arial" pitchFamily="34" charset="0"/>
              </a:rPr>
              <a:t> пчёлы в мае…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baseline="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Что такое детский сад,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cs typeface="Arial" pitchFamily="34" charset="0"/>
              </a:rPr>
              <a:t>Я, конечно, знаю.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                       /Ефим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Чеповецкий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/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32856"/>
            <a:ext cx="8892480" cy="4464496"/>
          </a:xfrm>
        </p:spPr>
        <p:txBody>
          <a:bodyPr/>
          <a:lstStyle/>
          <a:p>
            <a:pPr algn="l"/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4800" u="sng" dirty="0" smtClean="0">
                <a:solidFill>
                  <a:schemeClr val="accent3">
                    <a:lumMod val="25000"/>
                  </a:schemeClr>
                </a:solidFill>
              </a:rPr>
              <a:t>Нетрадиционные формы работы с родителями:</a:t>
            </a:r>
            <a:r>
              <a:rPr lang="ru-RU" sz="4800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dirty="0" smtClean="0"/>
              <a:t>Информационно-аналитические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Познавательные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err="1" smtClean="0"/>
              <a:t>Досуговые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Наглядно-информационные</a:t>
            </a:r>
            <a:br>
              <a:rPr lang="ru-RU" sz="36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2"/>
            <a:ext cx="8229600" cy="1639019"/>
          </a:xfrm>
        </p:spPr>
        <p:txBody>
          <a:bodyPr/>
          <a:lstStyle/>
          <a:p>
            <a:r>
              <a:rPr lang="ru-RU" sz="3600" i="1" u="sng" dirty="0" smtClean="0">
                <a:solidFill>
                  <a:schemeClr val="bg1">
                    <a:lumMod val="50000"/>
                  </a:schemeClr>
                </a:solidFill>
              </a:rPr>
              <a:t>Информационно-аналитическая форма работы с родителями</a:t>
            </a:r>
            <a:endParaRPr lang="ru-RU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97152"/>
          </a:xfrm>
        </p:spPr>
        <p:txBody>
          <a:bodyPr/>
          <a:lstStyle/>
          <a:p>
            <a:pPr>
              <a:buNone/>
            </a:pPr>
            <a:r>
              <a:rPr lang="ru-RU" sz="4000" i="1" dirty="0" smtClean="0">
                <a:solidFill>
                  <a:schemeClr val="bg1">
                    <a:lumMod val="50000"/>
                  </a:schemeClr>
                </a:solidFill>
              </a:rPr>
              <a:t>направлена</a:t>
            </a:r>
            <a:r>
              <a:rPr lang="ru-RU" sz="4000" i="1" dirty="0" smtClean="0">
                <a:solidFill>
                  <a:schemeClr val="bg2">
                    <a:lumMod val="50000"/>
                  </a:schemeClr>
                </a:solidFill>
              </a:rPr>
              <a:t> на выявление интересов, запросов родителей через проведение</a:t>
            </a:r>
            <a:r>
              <a:rPr lang="ru-RU" sz="4000" dirty="0" smtClean="0"/>
              <a:t>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 анкетирования, тестирования, почта доверия, ларец пожеланий и предложений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«ПОЧТА ДОВЕРИЯ»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71538" y="1285860"/>
            <a:ext cx="6429420" cy="52864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.MICROSOF-68AF50\Рабочий стол\2013-04-08 12.50.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285860"/>
            <a:ext cx="6357982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Ларец пожеланий и предложений</a:t>
            </a:r>
            <a:endParaRPr lang="ru-RU" dirty="0"/>
          </a:p>
        </p:txBody>
      </p:sp>
      <p:pic>
        <p:nvPicPr>
          <p:cNvPr id="4" name="Picture 2" descr="C:\Documents and Settings\Admin.MICROSOF-68AF50\Рабочий стол\2013-04-08 14.48.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1516" y="1600200"/>
            <a:ext cx="6040967" cy="453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7812"/>
            <a:ext cx="9144000" cy="1999059"/>
          </a:xfrm>
        </p:spPr>
        <p:txBody>
          <a:bodyPr/>
          <a:lstStyle/>
          <a:p>
            <a:r>
              <a:rPr lang="ru-RU" sz="4000" i="1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Познавательная форма </a:t>
            </a:r>
            <a:r>
              <a:rPr lang="ru-RU" sz="4000" b="0" i="1" dirty="0" smtClean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знакомит родителей с возрастными и психологическими   особенностями детей</a:t>
            </a:r>
            <a:endParaRPr lang="ru-RU" sz="4000" b="0" dirty="0">
              <a:solidFill>
                <a:schemeClr val="accent3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348880"/>
            <a:ext cx="8075240" cy="3782045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   совместные экскурсии,  прогулки, нетрадиционные родительские собрания в виде  круглого стола, 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«душевный разговор».    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Родительское собрание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157192"/>
            <a:ext cx="5157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880480"/>
            <a:ext cx="8715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200" b="1" dirty="0" smtClean="0">
                <a:solidFill>
                  <a:srgbClr val="CC6600">
                    <a:lumMod val="50000"/>
                  </a:srgbClr>
                </a:solidFill>
              </a:rPr>
              <a:t>«Душевный разговор» за чашкой чая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43438" y="3214686"/>
            <a:ext cx="1428760" cy="24288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Documents and Settings\Admin.MICROSOF-68AF50\Рабочий стол\2013-04-08 16.00.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1285860"/>
            <a:ext cx="5786477" cy="4571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4000" i="1" u="sng" dirty="0" err="1" smtClean="0">
                <a:solidFill>
                  <a:schemeClr val="accent3">
                    <a:lumMod val="25000"/>
                  </a:schemeClr>
                </a:solidFill>
              </a:rPr>
              <a:t>Досуговая</a:t>
            </a:r>
            <a:r>
              <a:rPr lang="ru-RU" sz="4000" i="1" u="sng" dirty="0" smtClean="0">
                <a:solidFill>
                  <a:schemeClr val="accent3">
                    <a:lumMod val="25000"/>
                  </a:schemeClr>
                </a:solidFill>
              </a:rPr>
              <a:t> форма </a:t>
            </a:r>
            <a:r>
              <a:rPr lang="ru-RU" sz="3600" i="1" u="sng" dirty="0" smtClean="0">
                <a:solidFill>
                  <a:schemeClr val="accent5">
                    <a:lumMod val="75000"/>
                  </a:schemeClr>
                </a:solidFill>
              </a:rPr>
              <a:t>для установления эмоционального контакта между педагогами, родителями и детьми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совместные досуги, праздники, экскурсии, прогулки,  участие в выставках, конкурсах, 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«семейная мастерская»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2">
      <a:dk1>
        <a:srgbClr val="EA9306"/>
      </a:dk1>
      <a:lt1>
        <a:srgbClr val="FFFFFF"/>
      </a:lt1>
      <a:dk2>
        <a:srgbClr val="FAC120"/>
      </a:dk2>
      <a:lt2>
        <a:srgbClr val="FFFDD1"/>
      </a:lt2>
      <a:accent1>
        <a:srgbClr val="CC6600"/>
      </a:accent1>
      <a:accent2>
        <a:srgbClr val="FF9933"/>
      </a:accent2>
      <a:accent3>
        <a:srgbClr val="FCDDAB"/>
      </a:accent3>
      <a:accent4>
        <a:srgbClr val="DADADA"/>
      </a:accent4>
      <a:accent5>
        <a:srgbClr val="E2B8AA"/>
      </a:accent5>
      <a:accent6>
        <a:srgbClr val="E78A2D"/>
      </a:accent6>
      <a:hlink>
        <a:srgbClr val="A50021"/>
      </a:hlink>
      <a:folHlink>
        <a:srgbClr val="666633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_work_zolotaja_osen</Template>
  <TotalTime>960</TotalTime>
  <Words>260</Words>
  <Application>Microsoft Office PowerPoint</Application>
  <PresentationFormat>Экран (4:3)</PresentationFormat>
  <Paragraphs>58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Клен</vt:lpstr>
      <vt:lpstr>      Нетрадиционные  формы работы с родителями в условиях ДОУ  </vt:lpstr>
      <vt:lpstr>Слайд 2</vt:lpstr>
      <vt:lpstr> Нетрадиционные формы работы с родителями:   Информационно-аналитические   Познавательные  Досуговые  Наглядно-информационные     </vt:lpstr>
      <vt:lpstr>Информационно-аналитическая форма работы с родителями</vt:lpstr>
      <vt:lpstr>«ПОЧТА ДОВЕРИЯ»</vt:lpstr>
      <vt:lpstr>Ларец пожеланий и предложений</vt:lpstr>
      <vt:lpstr>Познавательная форма знакомит родителей с возрастными и психологическими   особенностями детей</vt:lpstr>
      <vt:lpstr>Родительское собрание</vt:lpstr>
      <vt:lpstr> Досуговая форма для установления эмоционального контакта между педагогами, родителями и детьми</vt:lpstr>
      <vt:lpstr>Семейная  мастерская</vt:lpstr>
      <vt:lpstr>В работе детского сада главное – помощь родителей.</vt:lpstr>
      <vt:lpstr>Конкурсы </vt:lpstr>
      <vt:lpstr>Выставка из природного материала</vt:lpstr>
      <vt:lpstr>Совместные праздники и развлечения</vt:lpstr>
      <vt:lpstr> Наглядно-информационная используется для ознакомления с работой детского сада, особенностями воспитания и развития, о формах и методах работы с дошкольниками</vt:lpstr>
      <vt:lpstr>Групповые папки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Нетрадиционные  формы работы с родителями в условиях ДОУ  </dc:title>
  <dc:creator>UserXP</dc:creator>
  <cp:lastModifiedBy>Admin</cp:lastModifiedBy>
  <cp:revision>110</cp:revision>
  <dcterms:created xsi:type="dcterms:W3CDTF">2012-10-31T09:06:27Z</dcterms:created>
  <dcterms:modified xsi:type="dcterms:W3CDTF">2018-06-26T01:28:01Z</dcterms:modified>
</cp:coreProperties>
</file>