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8" autoAdjust="0"/>
    <p:restoredTop sz="92185" autoAdjust="0"/>
  </p:normalViewPr>
  <p:slideViewPr>
    <p:cSldViewPr>
      <p:cViewPr varScale="1">
        <p:scale>
          <a:sx n="68" d="100"/>
          <a:sy n="68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0B6308-C0B6-40F1-9A49-D0330D6E9D3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7065C8-BCC3-4252-AFBF-EAB00CF98B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wnloads\сохрани фотки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28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Quares\Desktop\фотки для сада\IMG_07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378648" y="695351"/>
            <a:ext cx="6452762" cy="549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1679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589240"/>
            <a:ext cx="5040560" cy="1143000"/>
          </a:xfrm>
        </p:spPr>
        <p:txBody>
          <a:bodyPr/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Дует, дует ветерок! 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Раздуваем щечки!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Quares\Desktop\фотки для сада\IMG_07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8639"/>
            <a:ext cx="777686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7600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Quares\Desktop\фотки для сада\IMG_07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84887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8204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589240"/>
            <a:ext cx="5298991" cy="108012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Мастерская лепки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Quares\Desktop\фотки для сада\IMG_07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756084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2615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Quares\Desktop\фотки для сада\IMG_074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439248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Quares\Desktop\фотки для сада\IMG_074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4" y="764705"/>
            <a:ext cx="417544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99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Quares\Desktop\фотки для сада\IMG_07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460851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Quares\Desktop\фотки для сада\IMG_07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48680"/>
            <a:ext cx="44644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73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5733257"/>
            <a:ext cx="6810406" cy="1008112"/>
          </a:xfrm>
        </p:spPr>
        <p:txBody>
          <a:bodyPr/>
          <a:lstStyle/>
          <a:p>
            <a:r>
              <a:rPr lang="ru-RU" sz="3600" dirty="0" smtClean="0">
                <a:solidFill>
                  <a:srgbClr val="7030A0"/>
                </a:solidFill>
              </a:rPr>
              <a:t>«Нужно меньше говорить и больше рисовать» Гете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Quares\Desktop\фотки для сада\IMG_05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775006" y="321338"/>
            <a:ext cx="5688632" cy="527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1031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8" y="731519"/>
            <a:ext cx="3573019" cy="3474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Quares\Desktop\фотки для сада\IMG_05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78"/>
            <a:ext cx="4464496" cy="496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Quares\Desktop\фотки для сада\IMG_05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391984" y="872714"/>
            <a:ext cx="4968552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9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Quares\Desktop\фотки для сада\IMG_07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124197" y="1338841"/>
            <a:ext cx="6291107" cy="394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Quares\Desktop\фотки для сада\IMG_07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1" y="357153"/>
            <a:ext cx="4566722" cy="537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17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19672" y="5733256"/>
            <a:ext cx="5637010" cy="88211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Творческая </a:t>
            </a: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</a:rPr>
              <a:t>галлерея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Quares\Desktop\фотки для сада\IMG_05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837"/>
            <a:ext cx="831692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4853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509120"/>
            <a:ext cx="5298991" cy="15121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Привет! Мы  группа №12!</a:t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>Мы группа «Почемучки»!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Quares\Desktop\фотки для сада\IMG_064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1640" y="260648"/>
            <a:ext cx="640871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80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Quares\Desktop\фотки для сада\IMG_0598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70485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6883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5" y="5301208"/>
            <a:ext cx="6480720" cy="1556792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5"/>
                </a:solidFill>
              </a:rPr>
              <a:t>Сконструируем мы сами…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Quares\Desktop\фотки для сада\IMG_06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756084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6830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Quares\Desktop\фотки для сада\IMG_06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475659" y="476671"/>
            <a:ext cx="6624736" cy="590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57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4765" y="5373216"/>
            <a:ext cx="5970494" cy="108011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Дом для капризной кошки</a:t>
            </a:r>
            <a:endParaRPr lang="ru-RU" sz="3600" dirty="0">
              <a:solidFill>
                <a:schemeClr val="accent5"/>
              </a:solidFill>
            </a:endParaRPr>
          </a:p>
        </p:txBody>
      </p:sp>
      <p:pic>
        <p:nvPicPr>
          <p:cNvPr id="26626" name="Picture 2" descr="C:\Users\Quares\Desktop\фотки для сада\IMG_06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84076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233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3041" y="5733256"/>
            <a:ext cx="5970494" cy="8640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Делу время, а потехе час!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7650" name="Picture 2" descr="C:\Users\Quares\Desktop\фотки для сада\IMG_06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08550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38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Quares\Desktop\фотки для сада\IMG_06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35089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0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Quares\Desktop\фотки для сада\IMG_06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712984" y="980722"/>
            <a:ext cx="6249489" cy="446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 descr="C:\Users\Quares\Desktop\фотки для сада\IMG_06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733601" y="1138345"/>
            <a:ext cx="6300705" cy="420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32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Quares\Desktop\фотки для сада\IMG_06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92088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36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Quares\Desktop\фотки для сада\IMG_06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8488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85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229200"/>
            <a:ext cx="6408711" cy="1368152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Приходите в гости к нам ! С нами не соскучишься! 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Quares\Desktop\фотки для сада\IMG_06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60647"/>
            <a:ext cx="8004388" cy="488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6764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16632"/>
            <a:ext cx="8229600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12241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Мы спортивные ребята!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Users\Quares\Desktop\фотки для сада\IMG_05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340768"/>
            <a:ext cx="849694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85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Quares\Desktop\фотки для сада\IMG_05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2493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97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5715000"/>
            <a:ext cx="6192687" cy="102636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На зарядку, становись!   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Quares\Desktop\фотки для сада\IMG_05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7"/>
            <a:ext cx="8280920" cy="51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88640"/>
            <a:ext cx="6135365" cy="554461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1" y="5733256"/>
            <a:ext cx="3816425" cy="718016"/>
          </a:xfrm>
        </p:spPr>
        <p:txBody>
          <a:bodyPr/>
          <a:lstStyle/>
          <a:p>
            <a:r>
              <a:rPr lang="ru-RU" sz="3600" dirty="0" smtClean="0">
                <a:solidFill>
                  <a:srgbClr val="FFC000"/>
                </a:solidFill>
              </a:rPr>
              <a:t>Ученье свет!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3937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941168"/>
            <a:ext cx="5154975" cy="1224136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Юные математики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Quares\Desktop\фотки для сада\IMG_070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648072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0975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Quares\Desktop\фотки для сада\IMG_07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59936" cy="6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359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Quares\Desktop\фотки для сада\IMG_05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2493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3211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177</TotalTime>
  <Words>65</Words>
  <Application>Microsoft Office PowerPoint</Application>
  <PresentationFormat>Экран (4:3)</PresentationFormat>
  <Paragraphs>13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Воздушный поток</vt:lpstr>
      <vt:lpstr>Презентация PowerPoint</vt:lpstr>
      <vt:lpstr>Привет! Мы  группа №12! Мы группа «Почемучки»!</vt:lpstr>
      <vt:lpstr>Презентация PowerPoint</vt:lpstr>
      <vt:lpstr>Презентация PowerPoint</vt:lpstr>
      <vt:lpstr>На зарядку, становись!   </vt:lpstr>
      <vt:lpstr>Ученье свет!</vt:lpstr>
      <vt:lpstr>Юные математики</vt:lpstr>
      <vt:lpstr>Презентация PowerPoint</vt:lpstr>
      <vt:lpstr>Презентация PowerPoint</vt:lpstr>
      <vt:lpstr>Презентация PowerPoint</vt:lpstr>
      <vt:lpstr>Дует, дует ветерок!  Раздуваем щечки!</vt:lpstr>
      <vt:lpstr>Презентация PowerPoint</vt:lpstr>
      <vt:lpstr>Мастерская лепки</vt:lpstr>
      <vt:lpstr>Презентация PowerPoint</vt:lpstr>
      <vt:lpstr>Презентация PowerPoint</vt:lpstr>
      <vt:lpstr>«Нужно меньше говорить и больше рисовать» Гете</vt:lpstr>
      <vt:lpstr>Презентация PowerPoint</vt:lpstr>
      <vt:lpstr>Презентация PowerPoint</vt:lpstr>
      <vt:lpstr>Презентация PowerPoint</vt:lpstr>
      <vt:lpstr>Презентация PowerPoint</vt:lpstr>
      <vt:lpstr>Сконструируем мы сами…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Приходите в гости к нам ! С нами не соскучишься!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Quares</dc:creator>
  <cp:lastModifiedBy>Quares</cp:lastModifiedBy>
  <cp:revision>15</cp:revision>
  <dcterms:created xsi:type="dcterms:W3CDTF">2017-09-27T15:14:40Z</dcterms:created>
  <dcterms:modified xsi:type="dcterms:W3CDTF">2018-06-25T14:36:37Z</dcterms:modified>
</cp:coreProperties>
</file>