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1" r:id="rId19"/>
    <p:sldId id="276" r:id="rId20"/>
    <p:sldId id="277" r:id="rId21"/>
    <p:sldId id="282" r:id="rId22"/>
    <p:sldId id="278" r:id="rId23"/>
    <p:sldId id="279" r:id="rId24"/>
    <p:sldId id="280" r:id="rId25"/>
    <p:sldId id="273" r:id="rId26"/>
    <p:sldId id="274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FFD383-9897-48E9-83B9-E42DDDC74046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B40AECC-FDB3-4184-9A7D-25D31A73D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29330"/>
            <a:ext cx="9144000" cy="92867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ПО ПРАВИЛАМ ДОРОЖНОГО ДВИЖЕНИЯ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ПРАВИЛА ДОРОЖНЫЕ ДЕТЯМ ЗНАТЬ ПОЛОЖЕНО!</a:t>
            </a:r>
            <a:endParaRPr lang="ru-RU" sz="4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ds04.infourok.ru/uploads/ex/10b1/001175d0-bb24ae68/hello_html_393532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85860"/>
            <a:ext cx="6215075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ЭТАП  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ОБСУЖДЕНИЕ ПРОБЛЕМЫ, РЕШЕНИЕ ЗАДАЧ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Довести до детей важность данной проблемы: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«Незнание правил дорожного движения может привести к беде!»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подобрать художественную литературу, подготовить наглядный иллюстрированный материал по теме проекта;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составить перспективный план работы;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изучить методическую литературу.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Провести с детьми беседы по теме: «Какие правила дорожного движения вы знаете?», «Внимание, дорожные знаки!», «Кто управляет дорогой?», «Как вести себя на улице и в транспорте?».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пополнить предметно-развивающую среду;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провести с родителями анкетирование.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14290"/>
            <a:ext cx="470256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 ЭТАП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НАД ПРОЕКТОМ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714488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643182"/>
            <a:ext cx="67866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«Знаки дорожные помни всегда»;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«Осторожно, дорога!»;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«О работе ГИБДД»;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«Транспорт на улицах города»;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«Правила для пассажиров».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234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ЛИТЕРАТУРЫ: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«Светофор», Б.Житков;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«Про правила дорожного движения», С.Волкова;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«Азбука безопасности», О.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Бедарев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«Происшествия с игрушками»,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В.Клименко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«Три чудесных цвета», «Моя улица», «Скверная история», С.Михалков;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«Друг светофор», И.Мигунова;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«Прогулка по городу»,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В.Иришин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«Чудесный островок»,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А.Дмоховский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«Самокат»,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Н.Кончаловская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«Светофор», В.Кожевников;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«Перекресток»,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Д.Хурманек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ТВОРЧЕСКИХ РАССКАЗОВ: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«Что случилось бы, если бы не было правил дорожного движения?»; 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«Если бы все знаки перепутались?»; 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«Истории в транспорте»;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14393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ТВОРЧЕСТВО: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РИСОВАНИЕ: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«Улица нашего города»;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«Пешеходный переход»;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«Какие вы знаете дорожные знаки?».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ЛЕПКА: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«Веселый светофор»;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«Перекресток».</a:t>
            </a:r>
          </a:p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АППЛИКАЦИЯ: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«Дорожные знаки»;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«Постовой».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725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 «Светофор»;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- «Угадай-ка»;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- «Наша улица»;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- «Виды перекрестков»;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- «Логическая дорожка»;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- «Поставь дорожный знаки;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- «Это я, это я, это все мои друзья!»;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- «Будь внимательным»;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- «Правильно разложи»;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- «Доскажи словечко»;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- «Узнай по описанию».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500438"/>
            <a:ext cx="3929058" cy="314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ИГРЫ: 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«Пешеходы и автомобили»; 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«Дорожные знаки и автомобили»;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«Светофор».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СИТУАТИВНЫЙ РАЗГОВОР:</a:t>
            </a:r>
          </a:p>
          <a:p>
            <a:endParaRPr lang="ru-RU" sz="3200" b="1" i="1" dirty="0" smtClean="0"/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«Чего не должно быть?» 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«Как правильно перейти через  дорогу?», 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«Какие знаки помогают пешеходу в пути?» 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«Что нужно знать, если находишься на улице один?»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rT\Desktop\Чернова\фото работа\IMG_20180418_114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rT\Desktop\Чернова\фото работа\IMG_20180418_1219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55516">
            <a:off x="264811" y="419062"/>
            <a:ext cx="5487540" cy="3357585"/>
          </a:xfrm>
          <a:prstGeom prst="roundRect">
            <a:avLst>
              <a:gd name="adj" fmla="val 15293"/>
            </a:avLst>
          </a:prstGeom>
          <a:noFill/>
        </p:spPr>
      </p:pic>
      <p:pic>
        <p:nvPicPr>
          <p:cNvPr id="1027" name="Picture 3" descr="C:\Users\UsrT\Desktop\Чернова\фото работа\IMG_20180418_1219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83930">
            <a:off x="3165080" y="2756722"/>
            <a:ext cx="5748798" cy="3617888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842968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Проект для детей </a:t>
            </a:r>
            <a:r>
              <a:rPr lang="ru-RU" sz="4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старшего дошкольного </a:t>
            </a:r>
            <a:r>
              <a:rPr lang="ru-RU" sz="4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возраста </a:t>
            </a:r>
          </a:p>
          <a:p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информационный </a:t>
            </a:r>
          </a:p>
          <a:p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практико-ориентированный </a:t>
            </a:r>
          </a:p>
          <a:p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комплексный </a:t>
            </a:r>
          </a:p>
          <a:p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- </a:t>
            </a: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групповой </a:t>
            </a:r>
          </a:p>
          <a:p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- </a:t>
            </a: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</a:p>
          <a:p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-</a:t>
            </a: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</a:p>
          <a:p>
            <a:pPr algn="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воспитатель: Чернова Н.В.</a:t>
            </a:r>
          </a:p>
          <a:p>
            <a:endParaRPr lang="ru-RU" sz="4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rT\Desktop\Чернова\фото работа\IMG_20180504_0947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rT\Desktop\Чернова\фото работа\IMG_20180504_1541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rT\Desktop\Чернова\фото работа\IMG_20180504_1543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rT\Desktop\Чернова\фото работа\IMG_20180504_16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rT\Desktop\Чернова\фото работа\IMG_20180418_1031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РЕАЛИЗАЦИИ ПРОЕКТА: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14356"/>
            <a:ext cx="871543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-повышение эффективности обучения дошкольников по ПДД;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у воспитанников сформированы навыки безопасного поведения на дорогах: они не только знают правила дорожного движения, но и применяют эти знания в дорожных ситуациях, что способствует актуализация в будущем потребности в безопасном образе жизни в сфере дорожного движения;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создание открытого образовательного пространства (организация взаимодействия с родителями, ответственными за безопасность дорожного движения);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повышение квалификации педагогов ДОУ.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496"/>
            <a:ext cx="642942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Город, в котором мы с тобой живем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Можно по праву сравнить с букварем.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Азбукой улиц, проспектов, дорог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Город дает нам все время урок.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Вот она, азбука, над головой,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Знаки развешены над мостовой.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Азбуку города помни всегда,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Чтоб не случилась с тобою беда. 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42852"/>
            <a:ext cx="507209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878687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литературы: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Н. Н. Авдеева, О. Л. Князева, Р. Б.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Стеркина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«Основы безопасности детей дошкольного возраста», Просвещение, 2007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К. Ю. Белая «Я и моя безопасность», тематический словарь в картинках: Мир человека. Школьная Пресса, 2010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Н. Н. Авдеева, О. Л. Князева, Р. Б.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Стеркина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М. Д.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«Безопасность на улицах и дорогах: Методическое пособие дл работы с детьми старшего дошкольного возраста», ООО «Издательство АСТ-ЛТД», 1997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Л. А.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Вдовиченко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«Ребенок на улице», Детство-пресс, 2008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Т. Г. Храмцова «Воспитание безопасного поведения в быту детей дошкольного возраста», учебное пособие, Педагогическое общество России, 2005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Т. А. Шорыгина «Правила пожарной безопасности детей 5-8 лет», Сфера, 2005.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Л. Б.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Поддубная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«Правила дорожного движения подготовительная группа», Волгоград, 2009.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В. Н. Кирьянов «Профилактика детского дорожно-транспортного травматизма» методическое пособие. «Третий Рим», 2007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Ф. С.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Майорова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 Изучаем дорожную азбуку», Издательство Скрипторий, 2005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00438"/>
            <a:ext cx="83582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проект направлен на ознакомление детей 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правилами дорожного движения, развития 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них самостоятельности, внимательности, осмотрительности на дорогах, воспитания навыков личной безопасности, что особенно актуально для старших дошкольников, которым скоро предстоит идти в школу. </a:t>
            </a:r>
          </a:p>
        </p:txBody>
      </p:sp>
      <p:pic>
        <p:nvPicPr>
          <p:cNvPr id="14340" name="Picture 4" descr="http://school-sad54.ucoz.ru/5/ga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214290"/>
            <a:ext cx="2717215" cy="3412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Autofit/>
          </a:bodyPr>
          <a:lstStyle/>
          <a:p>
            <a:pPr algn="ctr"/>
            <a:r>
              <a:rPr lang="ru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928670"/>
            <a:ext cx="84296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>
              <a:buFontTx/>
              <a:buChar char="-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у детей навыков осознанного безопасного поведения на улице. 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Сформировать у детей старшего дошкольного возраста основы безопасного поведения на улице, знание правил дорожного движения.</a:t>
            </a:r>
            <a:r>
              <a:rPr lang="ru-RU" b="1" i="1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42852"/>
            <a:ext cx="49239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0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стране, как и во всем мире, увеличивается число дорожно-транспортных происшествий. По статистике каждой десятой жертвой ДТП является ребенок. Дети мало считаются с реальными опасностями на дороге, так как недооценивают собственные возможности, считая себя ловкими и быстрыми. У них еще не выработалась способность предвидеть возможность возникновения опасности в быстро меняющейся дорожной обстановке, поэтому важно научить детей дорожной грамоте, правилам поведения на улице. Перед обществом встаёт вопрос: «Как сделать так, чтобы улицы и дороги стали безопасными для наших детей?» 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нашими усилиями, используя знания, терпение, можно научить детей навыкам безопасного общения со сложным миром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дорог!</a:t>
            </a: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0"/>
            <a:ext cx="578646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  <a:endParaRPr lang="ru-RU" sz="4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87154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 правилами дорожного движения, строением улицы и дорожными знаками, предназначенными для водителей и пешеходов, с работой Государственной инспекции безопасности дорожного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движения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детей предвидеть опасное событие, уметь по возможности его избегать, а при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необходимости - действовать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0112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осторожность, внимательность, самостоятельность, ответственность и осмотрительность на дороге 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Стимулировать познавательную активность, способствовать развитию коммуникативных навыков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b="1" i="1" dirty="0" smtClean="0"/>
              <a:t>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Воспитывать навыки личной безопасности и чувство самосохранения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866313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214290"/>
            <a:ext cx="3910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ПРОЕКТА: </a:t>
            </a:r>
            <a:endParaRPr lang="ru-RU" sz="32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00108"/>
            <a:ext cx="85011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  <a:endParaRPr lang="ru-RU" b="1" dirty="0" smtClean="0"/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Постановить проблему перед детьми: </a:t>
            </a:r>
          </a:p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«Для чего необходимо знать правила дорожного движения?»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Определить продукт проекта: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создание макета улицы, города; 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закрепить знания правил дорожного движения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579</TotalTime>
  <Words>1129</Words>
  <Application>Microsoft Office PowerPoint</Application>
  <PresentationFormat>Экран (4:3)</PresentationFormat>
  <Paragraphs>149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ПРАВИЛА ДОРОЖНЫЕ ДЕТЯМ ЗНАТЬ ПОЛОЖЕНО!</vt:lpstr>
      <vt:lpstr>Слайд 2</vt:lpstr>
      <vt:lpstr>Слайд 3</vt:lpstr>
      <vt:lpstr>ЦЕЛЬ ПРОЕКТА: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ДОРОЖНЫЕ ДЕТЯМ ЗНАТЬ ПОЛОЖЕНО!</dc:title>
  <dc:creator>UsrT</dc:creator>
  <cp:lastModifiedBy>UsrT</cp:lastModifiedBy>
  <cp:revision>60</cp:revision>
  <dcterms:created xsi:type="dcterms:W3CDTF">2018-04-13T04:29:11Z</dcterms:created>
  <dcterms:modified xsi:type="dcterms:W3CDTF">2018-06-26T17:38:02Z</dcterms:modified>
</cp:coreProperties>
</file>