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73" r:id="rId2"/>
    <p:sldId id="268" r:id="rId3"/>
    <p:sldId id="281" r:id="rId4"/>
    <p:sldId id="264" r:id="rId5"/>
    <p:sldId id="276" r:id="rId6"/>
    <p:sldId id="274" r:id="rId7"/>
    <p:sldId id="277" r:id="rId8"/>
    <p:sldId id="275" r:id="rId9"/>
    <p:sldId id="278" r:id="rId10"/>
    <p:sldId id="279" r:id="rId11"/>
    <p:sldId id="28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5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FFF26-B23A-4690-874A-5EFF2CA6A85F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F616F-DAC6-483C-8421-D9CBF3CCFA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FFF26-B23A-4690-874A-5EFF2CA6A85F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F616F-DAC6-483C-8421-D9CBF3CCFA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FFF26-B23A-4690-874A-5EFF2CA6A85F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F616F-DAC6-483C-8421-D9CBF3CCFA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FFF26-B23A-4690-874A-5EFF2CA6A85F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F616F-DAC6-483C-8421-D9CBF3CCFA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FFF26-B23A-4690-874A-5EFF2CA6A85F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F616F-DAC6-483C-8421-D9CBF3CCFA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FFF26-B23A-4690-874A-5EFF2CA6A85F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F616F-DAC6-483C-8421-D9CBF3CCFA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FFF26-B23A-4690-874A-5EFF2CA6A85F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F616F-DAC6-483C-8421-D9CBF3CCFA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FFF26-B23A-4690-874A-5EFF2CA6A85F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F616F-DAC6-483C-8421-D9CBF3CCFA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FFF26-B23A-4690-874A-5EFF2CA6A85F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F616F-DAC6-483C-8421-D9CBF3CCFA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FFF26-B23A-4690-874A-5EFF2CA6A85F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8EF616F-DAC6-483C-8421-D9CBF3CCFA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FFF26-B23A-4690-874A-5EFF2CA6A85F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F616F-DAC6-483C-8421-D9CBF3CCFA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FE5FFF26-B23A-4690-874A-5EFF2CA6A85F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48EF616F-DAC6-483C-8421-D9CBF3CCFAD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21 октября международный День яблок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19140000">
            <a:off x="1347642" y="2420314"/>
            <a:ext cx="6511131" cy="741921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Праздник в 3 б классе (Государство «Светлячок»)                </a:t>
            </a:r>
          </a:p>
          <a:p>
            <a:endParaRPr lang="ru-R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2864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 rot="19140000">
            <a:off x="761736" y="1561616"/>
            <a:ext cx="5212080" cy="1089427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Мы-»яблочных дел мастера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" name="Объект 10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B0F0"/>
                </a:solidFill>
              </a:rPr>
              <a:t>Ребята приняли участие в конкурсе поделок из яблок.</a:t>
            </a:r>
          </a:p>
          <a:p>
            <a:r>
              <a:rPr lang="ru-RU" sz="2000" dirty="0" smtClean="0">
                <a:solidFill>
                  <a:srgbClr val="00B0F0"/>
                </a:solidFill>
              </a:rPr>
              <a:t>Стоит только  проявить фантазию, приложить  старание, выкроить время и всё получится.</a:t>
            </a:r>
            <a:endParaRPr lang="ru-RU" sz="2000" dirty="0">
              <a:solidFill>
                <a:srgbClr val="00B0F0"/>
              </a:solidFill>
            </a:endParaRPr>
          </a:p>
        </p:txBody>
      </p:sp>
      <p:sp>
        <p:nvSpPr>
          <p:cNvPr id="12" name="Текст 1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http://img10.proshkolu.ru/content/media/pic/std/4000000/3215000/3214780-e956e61f41ba6e18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553" y="260648"/>
            <a:ext cx="2376263" cy="247039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35355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1600" dirty="0" smtClean="0"/>
              <a:t>«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Яблочных дел мастера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</a:rPr>
              <a:t>.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 Молодцы!</a:t>
            </a:r>
            <a:endParaRPr lang="ru-RU" sz="1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822960" y="1340768"/>
            <a:ext cx="7520940" cy="333970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4кабинет\Desktop\IMG_20151021_09541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46002" y="3789040"/>
            <a:ext cx="2189766" cy="29196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4кабинет\Desktop\IMG_20151021_09533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4631" y="3789040"/>
            <a:ext cx="2181225" cy="29083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4кабинет\Desktop\IMG_20151021_09534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1345563"/>
            <a:ext cx="3309702" cy="44129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4кабинет\Desktop\IMG_20151021_095351 (1)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6876256" y="747809"/>
            <a:ext cx="2105259" cy="28070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4кабинет\Desktop\IMG_20151021_095357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251520" y="1049367"/>
            <a:ext cx="2226729" cy="29689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1553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freelancejob.ru/upload/565/2971716797910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2924944"/>
            <a:ext cx="2926678" cy="3105201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4571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21 октября проходит международный день яблок. Этот праздник любят в Америке, Англии, Германии. Мы решили не отставать. Сами придумали, подготовили и провели весёлый и познавательный  классный час.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4кабинет\Desktop\IMG_20151021_13110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1556792"/>
            <a:ext cx="6192688" cy="46445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Праздник начинается!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60" y="1100628"/>
            <a:ext cx="7520940" cy="5208692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9422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g10.proshkolu.ru/content/media/pic/std/4000000/3215000/3214780-e956e61f41ba6e18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528" y="332656"/>
            <a:ext cx="2592287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Мы - исследователи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000" dirty="0" smtClean="0">
                <a:solidFill>
                  <a:srgbClr val="00B0F0"/>
                </a:solidFill>
              </a:rPr>
              <a:t>Какие яблоки полезнее: красные, желтые или зеленые?</a:t>
            </a:r>
          </a:p>
          <a:p>
            <a:r>
              <a:rPr lang="ru-RU" sz="2000" dirty="0" smtClean="0">
                <a:solidFill>
                  <a:srgbClr val="00B0F0"/>
                </a:solidFill>
              </a:rPr>
              <a:t>Правда ли, что яблоки – это лекарство?</a:t>
            </a:r>
          </a:p>
          <a:p>
            <a:r>
              <a:rPr lang="ru-RU" sz="2000" dirty="0" smtClean="0">
                <a:solidFill>
                  <a:srgbClr val="00B0F0"/>
                </a:solidFill>
              </a:rPr>
              <a:t>Сколько надо есть яблок в день, чтобы быть здоровым?</a:t>
            </a:r>
          </a:p>
          <a:p>
            <a:r>
              <a:rPr lang="ru-RU" sz="2000" dirty="0" smtClean="0">
                <a:solidFill>
                  <a:srgbClr val="00B0F0"/>
                </a:solidFill>
              </a:rPr>
              <a:t>Какое яблоко полезнее – большое или маленькое?</a:t>
            </a:r>
          </a:p>
          <a:p>
            <a:r>
              <a:rPr lang="ru-RU" sz="2000" dirty="0" smtClean="0">
                <a:solidFill>
                  <a:srgbClr val="00B0F0"/>
                </a:solidFill>
              </a:rPr>
              <a:t>Рецепты здоровья «от яблок».</a:t>
            </a:r>
            <a:endParaRPr lang="ru-RU" sz="2000" dirty="0">
              <a:solidFill>
                <a:srgbClr val="00B0F0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: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Ребята  рассказали интересные факты о яблоках.</a:t>
            </a:r>
            <a:endParaRPr lang="ru-RU" sz="1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4кабинет\Desktop\IMG_20151021_13111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683568" y="980874"/>
            <a:ext cx="2387547" cy="31833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4кабинет\Desktop\IMG_20151021_131525 (1)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3491880" y="946594"/>
            <a:ext cx="2293852" cy="30584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4кабинет\Desktop\IMG_20151021_13172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39569" y="980873"/>
            <a:ext cx="2268144" cy="30241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4кабинет\Desktop\IMG_20151021_131405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35995" y="3738587"/>
            <a:ext cx="2252085" cy="30027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4кабинет\Desktop\IMG_20151021_131244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90995" y="3730904"/>
            <a:ext cx="2257846" cy="30104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6705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Мы - кулинары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000" dirty="0" smtClean="0">
                <a:solidFill>
                  <a:srgbClr val="00B0F0"/>
                </a:solidFill>
              </a:rPr>
              <a:t>На празднике проходила дегустация яблочных блюд, которые приготовили ребята: Данилов Артем, </a:t>
            </a:r>
            <a:r>
              <a:rPr lang="ru-RU" sz="2000" dirty="0" err="1" smtClean="0">
                <a:solidFill>
                  <a:srgbClr val="00B0F0"/>
                </a:solidFill>
              </a:rPr>
              <a:t>Зубрина</a:t>
            </a:r>
            <a:r>
              <a:rPr lang="ru-RU" sz="2000" dirty="0" smtClean="0">
                <a:solidFill>
                  <a:srgbClr val="00B0F0"/>
                </a:solidFill>
              </a:rPr>
              <a:t> Саша, Кравченко Ульяна, Курбатов Влад, Путинцева Даша, Рудакова </a:t>
            </a:r>
            <a:r>
              <a:rPr lang="ru-RU" sz="2000" dirty="0">
                <a:solidFill>
                  <a:srgbClr val="00B0F0"/>
                </a:solidFill>
              </a:rPr>
              <a:t>А</a:t>
            </a:r>
            <a:r>
              <a:rPr lang="ru-RU" sz="2000" dirty="0" smtClean="0">
                <a:solidFill>
                  <a:srgbClr val="00B0F0"/>
                </a:solidFill>
              </a:rPr>
              <a:t>лина, </a:t>
            </a:r>
            <a:r>
              <a:rPr lang="ru-RU" sz="2000" dirty="0" err="1" smtClean="0">
                <a:solidFill>
                  <a:srgbClr val="00B0F0"/>
                </a:solidFill>
              </a:rPr>
              <a:t>Сабитова</a:t>
            </a:r>
            <a:r>
              <a:rPr lang="ru-RU" sz="2000" dirty="0" smtClean="0">
                <a:solidFill>
                  <a:srgbClr val="00B0F0"/>
                </a:solidFill>
              </a:rPr>
              <a:t> Ксюша, Тимофеева Саша, Иваненко Андрей, Щербенко Аня. А помогали им  мамы и бабушки.</a:t>
            </a:r>
            <a:endParaRPr lang="ru-RU" sz="2000" dirty="0">
              <a:solidFill>
                <a:srgbClr val="00B0F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891" y="205061"/>
            <a:ext cx="3024336" cy="226825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447924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22960" y="365760"/>
            <a:ext cx="7637472" cy="1263040"/>
          </a:xfrm>
        </p:spPr>
        <p:txBody>
          <a:bodyPr/>
          <a:lstStyle/>
          <a:p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</a:rPr>
              <a:t> Мы отведали кулинарные шедевры, которые приготовили мамы, бабушки вместе с ребятами. Спасибо нашим замечательным кулинарам!  Всё было очень вкусно!</a:t>
            </a:r>
            <a:endParaRPr lang="ru-RU" sz="1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822960" y="1484784"/>
            <a:ext cx="7520940" cy="319569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4кабинет\Desktop\IMG_20151021_13504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577455"/>
            <a:ext cx="3635896" cy="484786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2051" name="Picture 3" descr="C:\Users\4кабинет\Desktop\IMG_20151021_13503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1576314"/>
            <a:ext cx="3636751" cy="48490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20423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Развлекательная программа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solidFill>
                  <a:srgbClr val="00B0F0"/>
                </a:solidFill>
              </a:rPr>
              <a:t>В развлекательную программу входили веселые соревнования, игры, конкурсы:</a:t>
            </a:r>
          </a:p>
          <a:p>
            <a:r>
              <a:rPr lang="ru-RU" sz="1800" dirty="0" smtClean="0">
                <a:solidFill>
                  <a:srgbClr val="00B0F0"/>
                </a:solidFill>
              </a:rPr>
              <a:t>-постарайся не упустить</a:t>
            </a:r>
          </a:p>
          <a:p>
            <a:r>
              <a:rPr lang="ru-RU" sz="1800" dirty="0" smtClean="0">
                <a:solidFill>
                  <a:srgbClr val="00B0F0"/>
                </a:solidFill>
              </a:rPr>
              <a:t>-ручные яблочки</a:t>
            </a:r>
          </a:p>
          <a:p>
            <a:r>
              <a:rPr lang="ru-RU" sz="1800" dirty="0" smtClean="0">
                <a:solidFill>
                  <a:srgbClr val="00B0F0"/>
                </a:solidFill>
              </a:rPr>
              <a:t>-яблочная эстафета</a:t>
            </a:r>
          </a:p>
          <a:p>
            <a:r>
              <a:rPr lang="ru-RU" sz="1800" dirty="0" smtClean="0">
                <a:solidFill>
                  <a:srgbClr val="00B0F0"/>
                </a:solidFill>
              </a:rPr>
              <a:t>-яблочный футбол</a:t>
            </a:r>
          </a:p>
          <a:p>
            <a:r>
              <a:rPr lang="ru-RU" sz="1800" dirty="0" smtClean="0">
                <a:solidFill>
                  <a:srgbClr val="00B0F0"/>
                </a:solidFill>
              </a:rPr>
              <a:t>-танец с яблоками</a:t>
            </a:r>
          </a:p>
          <a:p>
            <a:r>
              <a:rPr lang="ru-RU" sz="1800" dirty="0" smtClean="0">
                <a:solidFill>
                  <a:srgbClr val="00B0F0"/>
                </a:solidFill>
              </a:rPr>
              <a:t>-яблочные </a:t>
            </a:r>
            <a:r>
              <a:rPr lang="ru-RU" sz="1800" dirty="0" err="1" smtClean="0">
                <a:solidFill>
                  <a:srgbClr val="00B0F0"/>
                </a:solidFill>
              </a:rPr>
              <a:t>пазлы</a:t>
            </a:r>
            <a:r>
              <a:rPr lang="ru-RU" sz="1800" dirty="0" smtClean="0">
                <a:solidFill>
                  <a:srgbClr val="00B0F0"/>
                </a:solidFill>
              </a:rPr>
              <a:t>.</a:t>
            </a:r>
          </a:p>
          <a:p>
            <a:endParaRPr lang="ru-RU" sz="1800" dirty="0">
              <a:solidFill>
                <a:srgbClr val="00B0F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2543949" cy="19079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66699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Мы с удовольствием участвовали в веселых «яблочных» конкурсах, которые провели ребята.</a:t>
            </a:r>
            <a:endParaRPr lang="ru-RU" sz="1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4кабинет\Desktop\IMG_20151021_13241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73371" y="1089565"/>
            <a:ext cx="2336028" cy="311470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3075" name="Picture 3" descr="C:\Users\4кабинет\Desktop\IMG_20151021_13453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37862" y="1054144"/>
            <a:ext cx="2321622" cy="309549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3076" name="Picture 4" descr="C:\Users\4кабинет\Desktop\IMG_20151021_13271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7084" y="1089565"/>
            <a:ext cx="2141731" cy="285564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3078" name="Picture 6" descr="C:\Users\4кабинет\Desktop\IMG_20151021_134545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61617" y="3789040"/>
            <a:ext cx="2088232" cy="278430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3079" name="Picture 7" descr="C:\Users\4кабинет\Downloads\IMG_20151021_132219 (1)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53912" y="3775979"/>
            <a:ext cx="2110973" cy="281463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359573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144</TotalTime>
  <Words>267</Words>
  <Application>Microsoft Office PowerPoint</Application>
  <PresentationFormat>Экран (4:3)</PresentationFormat>
  <Paragraphs>28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Углы</vt:lpstr>
      <vt:lpstr>21 октября международный День яблок</vt:lpstr>
      <vt:lpstr>Презентация PowerPoint</vt:lpstr>
      <vt:lpstr>Праздник начинается!</vt:lpstr>
      <vt:lpstr>Мы - исследователи</vt:lpstr>
      <vt:lpstr>Ребята  рассказали интересные факты о яблоках.</vt:lpstr>
      <vt:lpstr>Мы - кулинары</vt:lpstr>
      <vt:lpstr> Мы отведали кулинарные шедевры, которые приготовили мамы, бабушки вместе с ребятами. Спасибо нашим замечательным кулинарам!  Всё было очень вкусно!</vt:lpstr>
      <vt:lpstr>Развлекательная программа</vt:lpstr>
      <vt:lpstr>Мы с удовольствием участвовали в веселых «яблочных» конкурсах, которые провели ребята.</vt:lpstr>
      <vt:lpstr>Мы-»яблочных дел мастера</vt:lpstr>
      <vt:lpstr>«Яблочных дел мастера. Молодцы!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Валентина</dc:creator>
  <cp:lastModifiedBy>4кабинет</cp:lastModifiedBy>
  <cp:revision>25</cp:revision>
  <dcterms:created xsi:type="dcterms:W3CDTF">2014-11-01T02:30:05Z</dcterms:created>
  <dcterms:modified xsi:type="dcterms:W3CDTF">2018-06-26T08:46:55Z</dcterms:modified>
</cp:coreProperties>
</file>