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FF3300"/>
    <a:srgbClr val="FFCCCC"/>
    <a:srgbClr val="FF3399"/>
    <a:srgbClr val="9966FF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4" d="100"/>
          <a:sy n="54" d="100"/>
        </p:scale>
        <p:origin x="42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6/26/2018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4393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6901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6/26/2018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7298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6/26/2018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094160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6/26/2018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8358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18375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0065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22331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6/26/2018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60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3721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6/26/2018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842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3732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041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8898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6/26/2018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7443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2358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8095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6/26/2018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914086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13" Type="http://schemas.openxmlformats.org/officeDocument/2006/relationships/image" Target="../media/image21.jpeg"/><Relationship Id="rId18" Type="http://schemas.openxmlformats.org/officeDocument/2006/relationships/image" Target="../media/image26.jpeg"/><Relationship Id="rId3" Type="http://schemas.openxmlformats.org/officeDocument/2006/relationships/image" Target="../media/image11.tiff"/><Relationship Id="rId21" Type="http://schemas.openxmlformats.org/officeDocument/2006/relationships/image" Target="../media/image29.jpeg"/><Relationship Id="rId7" Type="http://schemas.openxmlformats.org/officeDocument/2006/relationships/image" Target="../media/image15.jpeg"/><Relationship Id="rId12" Type="http://schemas.openxmlformats.org/officeDocument/2006/relationships/image" Target="../media/image20.jpeg"/><Relationship Id="rId17" Type="http://schemas.openxmlformats.org/officeDocument/2006/relationships/image" Target="../media/image25.jpeg"/><Relationship Id="rId2" Type="http://schemas.openxmlformats.org/officeDocument/2006/relationships/image" Target="../media/image10.tiff"/><Relationship Id="rId16" Type="http://schemas.openxmlformats.org/officeDocument/2006/relationships/image" Target="../media/image24.jpeg"/><Relationship Id="rId20" Type="http://schemas.openxmlformats.org/officeDocument/2006/relationships/image" Target="../media/image28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4.jpeg"/><Relationship Id="rId11" Type="http://schemas.openxmlformats.org/officeDocument/2006/relationships/image" Target="../media/image19.jpeg"/><Relationship Id="rId5" Type="http://schemas.openxmlformats.org/officeDocument/2006/relationships/image" Target="../media/image13.jpeg"/><Relationship Id="rId15" Type="http://schemas.openxmlformats.org/officeDocument/2006/relationships/image" Target="../media/image23.jpeg"/><Relationship Id="rId10" Type="http://schemas.openxmlformats.org/officeDocument/2006/relationships/image" Target="../media/image18.jpeg"/><Relationship Id="rId19" Type="http://schemas.openxmlformats.org/officeDocument/2006/relationships/image" Target="../media/image27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Relationship Id="rId14" Type="http://schemas.openxmlformats.org/officeDocument/2006/relationships/image" Target="../media/image22.tif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13" Type="http://schemas.openxmlformats.org/officeDocument/2006/relationships/image" Target="../media/image41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12" Type="http://schemas.openxmlformats.org/officeDocument/2006/relationships/image" Target="../media/image40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4.jpeg"/><Relationship Id="rId11" Type="http://schemas.openxmlformats.org/officeDocument/2006/relationships/image" Target="../media/image39.jpeg"/><Relationship Id="rId5" Type="http://schemas.openxmlformats.org/officeDocument/2006/relationships/image" Target="../media/image33.jpeg"/><Relationship Id="rId10" Type="http://schemas.openxmlformats.org/officeDocument/2006/relationships/image" Target="../media/image38.jpeg"/><Relationship Id="rId4" Type="http://schemas.openxmlformats.org/officeDocument/2006/relationships/image" Target="../media/image32.jpeg"/><Relationship Id="rId9" Type="http://schemas.openxmlformats.org/officeDocument/2006/relationships/image" Target="../media/image3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1215576"/>
            <a:ext cx="9448800" cy="182509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FFFF00"/>
                </a:solidFill>
              </a:rPr>
              <a:t>Применение интерактивных технологий на занятиях </a:t>
            </a:r>
            <a:r>
              <a:rPr lang="ru-RU" sz="3200" b="1" dirty="0" smtClean="0">
                <a:solidFill>
                  <a:srgbClr val="FFFF00"/>
                </a:solidFill>
              </a:rPr>
              <a:t>хореографией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000" b="1" dirty="0">
                <a:solidFill>
                  <a:srgbClr val="FF3300"/>
                </a:solidFill>
              </a:rPr>
              <a:t>(на примере работы танцевальной студии «Карамельки»)</a:t>
            </a:r>
            <a:endParaRPr lang="ru-RU" sz="2000" dirty="0">
              <a:solidFill>
                <a:srgbClr val="FF33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66887"/>
            <a:ext cx="9448800" cy="992050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ru-RU" sz="2900" dirty="0" err="1">
                <a:solidFill>
                  <a:srgbClr val="66FF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Хусанбаева</a:t>
            </a:r>
            <a:r>
              <a:rPr lang="ru-RU" sz="2900" dirty="0">
                <a:solidFill>
                  <a:srgbClr val="66FF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Анастасия Сергеевна</a:t>
            </a:r>
          </a:p>
          <a:p>
            <a:pPr algn="r"/>
            <a:r>
              <a:rPr lang="ru-RU" sz="2900" dirty="0">
                <a:solidFill>
                  <a:srgbClr val="66FF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дополнительного образования </a:t>
            </a:r>
          </a:p>
          <a:p>
            <a:pPr algn="r"/>
            <a:r>
              <a:rPr lang="ru-RU" sz="2900" dirty="0">
                <a:solidFill>
                  <a:srgbClr val="66FF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ДО «Центр развития творчества детей и юношества» Тамбовского района</a:t>
            </a:r>
          </a:p>
          <a:p>
            <a:pPr algn="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761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764372"/>
            <a:ext cx="10820400" cy="1560817"/>
          </a:xfrm>
        </p:spPr>
        <p:txBody>
          <a:bodyPr>
            <a:noAutofit/>
          </a:bodyPr>
          <a:lstStyle/>
          <a:p>
            <a:pPr algn="ctr"/>
            <a:r>
              <a:rPr lang="ru-RU" sz="2000" dirty="0">
                <a:solidFill>
                  <a:srgbClr val="FFCC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XXI век – это время высокой умственной активности, «век гиподинамии» (недостаточности движения) хореография является дополнительным резервом двигательной активности детей, источником их здоровья, радости, положительных эмоций, повышения работоспособности, разрядки умственного и психического напряжения</a:t>
            </a:r>
            <a:endParaRPr lang="ru-RU" sz="1050" dirty="0">
              <a:solidFill>
                <a:srgbClr val="FFCC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8833" y="2193925"/>
            <a:ext cx="7154334" cy="40243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544363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>
                <a:solidFill>
                  <a:srgbClr val="66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Симбиоз традиций и инноваций в педагогических подходах на занятиях с хореографическим коллективом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36468" y="2194560"/>
            <a:ext cx="10369731" cy="4024125"/>
          </a:xfrm>
        </p:spPr>
        <p:txBody>
          <a:bodyPr/>
          <a:lstStyle/>
          <a:p>
            <a:endParaRPr lang="ru-RU" b="1" dirty="0" smtClean="0"/>
          </a:p>
          <a:p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Традиционные методы</a:t>
            </a:r>
          </a:p>
          <a:p>
            <a:pPr marL="0" indent="0"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Инновационные </a:t>
            </a:r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</a:t>
            </a:r>
            <a:endParaRPr lang="ru-RU" sz="4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71848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0931" y="1275805"/>
            <a:ext cx="7491548" cy="1402080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FFFF00"/>
                </a:solidFill>
              </a:rPr>
              <a:t>Технология обучения в сотрудничестве</a:t>
            </a:r>
            <a:endParaRPr lang="ru-RU" sz="36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 preferRelativeResize="0">
            <a:picLocks noGrp="1"/>
          </p:cNvPicPr>
          <p:nvPr>
            <p:ph type="pic" idx="1"/>
          </p:nvPr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21977" y="2547257"/>
            <a:ext cx="5826034" cy="3566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>
              <a:buFontTx/>
              <a:buChar char="-"/>
            </a:pPr>
            <a:r>
              <a:rPr lang="ru-RU" sz="3200" b="1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Групповая форма </a:t>
            </a:r>
          </a:p>
          <a:p>
            <a:pPr marL="285750" indent="-285750">
              <a:buFontTx/>
              <a:buChar char="-"/>
            </a:pPr>
            <a:r>
              <a:rPr lang="ru-RU" sz="3200" b="1" dirty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200" b="1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одгрупповая форма</a:t>
            </a:r>
          </a:p>
          <a:p>
            <a:pPr marL="285750" indent="-285750">
              <a:buFontTx/>
              <a:buChar char="-"/>
            </a:pPr>
            <a:r>
              <a:rPr lang="ru-RU" sz="3200" b="1" dirty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200" b="1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ндивидуальная форма</a:t>
            </a:r>
          </a:p>
          <a:p>
            <a:pPr marL="285750" indent="-285750">
              <a:buFontTx/>
              <a:buChar char="-"/>
            </a:pPr>
            <a:r>
              <a:rPr lang="ru-RU" sz="3200" b="1" dirty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3200" b="1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оллективная </a:t>
            </a:r>
            <a:r>
              <a:rPr lang="ru-RU" sz="3200" b="1" dirty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</a:t>
            </a:r>
            <a:endParaRPr lang="ru-RU" sz="3200" dirty="0">
              <a:solidFill>
                <a:srgbClr val="FF5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36688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04657" y="627017"/>
            <a:ext cx="6873240" cy="1151709"/>
          </a:xfrm>
        </p:spPr>
        <p:txBody>
          <a:bodyPr>
            <a:normAutofit/>
          </a:bodyPr>
          <a:lstStyle/>
          <a:p>
            <a:pPr algn="r"/>
            <a:r>
              <a:rPr lang="ru-RU" sz="3600" b="1" dirty="0">
                <a:solidFill>
                  <a:srgbClr val="FF3399"/>
                </a:solidFill>
              </a:rPr>
              <a:t>Технология игрового обучения</a:t>
            </a:r>
            <a:endParaRPr lang="ru-RU" sz="3600" dirty="0">
              <a:solidFill>
                <a:srgbClr val="FF3399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00354" y="2309355"/>
            <a:ext cx="5677988" cy="3094485"/>
          </a:xfrm>
        </p:spPr>
        <p:txBody>
          <a:bodyPr/>
          <a:lstStyle/>
          <a:p>
            <a:pPr algn="ctr"/>
            <a:r>
              <a:rPr lang="ru-RU" sz="3200" i="1" dirty="0" smtClean="0">
                <a:solidFill>
                  <a:srgbClr val="99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 ситуации:</a:t>
            </a:r>
          </a:p>
          <a:p>
            <a:pPr algn="ctr"/>
            <a:r>
              <a:rPr lang="ru-RU" sz="3200" i="1" dirty="0">
                <a:solidFill>
                  <a:srgbClr val="99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«Городок игрушек»</a:t>
            </a:r>
          </a:p>
          <a:p>
            <a:pPr algn="ctr"/>
            <a:r>
              <a:rPr lang="ru-RU" sz="3200" i="1" dirty="0" smtClean="0">
                <a:solidFill>
                  <a:srgbClr val="99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i="1" dirty="0">
                <a:solidFill>
                  <a:srgbClr val="99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Веселый </a:t>
            </a:r>
            <a:r>
              <a:rPr lang="ru-RU" sz="3200" i="1" dirty="0" err="1">
                <a:solidFill>
                  <a:srgbClr val="99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оркестрик</a:t>
            </a:r>
            <a:r>
              <a:rPr lang="ru-RU" sz="3200" i="1" dirty="0">
                <a:solidFill>
                  <a:srgbClr val="99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r>
              <a:rPr lang="ru-RU" sz="3200" i="1" dirty="0" smtClean="0">
                <a:solidFill>
                  <a:srgbClr val="99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i="1" dirty="0">
                <a:solidFill>
                  <a:srgbClr val="99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Сказочное путешествие»</a:t>
            </a:r>
          </a:p>
          <a:p>
            <a:endParaRPr lang="ru-RU" dirty="0">
              <a:solidFill>
                <a:srgbClr val="9966FF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71651" y="4632196"/>
            <a:ext cx="3466011" cy="22258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6178" y="2760674"/>
            <a:ext cx="3624847" cy="23454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803" y="797921"/>
            <a:ext cx="3599906" cy="23999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564810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2851" y="470263"/>
            <a:ext cx="6873240" cy="1019030"/>
          </a:xfrm>
        </p:spPr>
        <p:txBody>
          <a:bodyPr/>
          <a:lstStyle/>
          <a:p>
            <a:pPr algn="ctr"/>
            <a:r>
              <a:rPr lang="ru-RU" b="1" u="sng" dirty="0">
                <a:solidFill>
                  <a:srgbClr val="FF3300"/>
                </a:solidFill>
              </a:rPr>
              <a:t>Метод информационных технологий</a:t>
            </a:r>
            <a:endParaRPr lang="ru-RU" u="sng" dirty="0">
              <a:solidFill>
                <a:srgbClr val="FF33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29687" y="2037806"/>
            <a:ext cx="6496404" cy="39580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147" y="653143"/>
            <a:ext cx="4070076" cy="5754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587033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73518" y="535575"/>
            <a:ext cx="7247921" cy="139772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00B0F0"/>
                </a:solidFill>
              </a:rPr>
              <a:t>Метод интерактивных технологий</a:t>
            </a:r>
            <a:endParaRPr lang="ru-RU" sz="3600" dirty="0">
              <a:solidFill>
                <a:srgbClr val="00B0F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4701" y="2286000"/>
            <a:ext cx="11156556" cy="3579987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3600" i="1" dirty="0" smtClean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600" i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работе студии «Карамельки» мною используются такие виды интерактивных технологий, как:</a:t>
            </a:r>
          </a:p>
          <a:p>
            <a:pPr marL="285750" lvl="0" indent="-285750">
              <a:buFontTx/>
              <a:buChar char="-"/>
            </a:pPr>
            <a:r>
              <a:rPr lang="ru-RU" sz="3600" i="1" dirty="0" smtClean="0">
                <a:solidFill>
                  <a:srgbClr val="FFCC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презентации </a:t>
            </a:r>
            <a:r>
              <a:rPr lang="ru-RU" sz="3600" i="1" dirty="0">
                <a:solidFill>
                  <a:srgbClr val="FFCC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теме занятия </a:t>
            </a:r>
            <a:endParaRPr lang="ru-RU" sz="3600" i="1" dirty="0" smtClean="0">
              <a:solidFill>
                <a:srgbClr val="FFCC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Tx/>
              <a:buChar char="-"/>
            </a:pPr>
            <a:r>
              <a:rPr lang="ru-RU" sz="3600" i="1" dirty="0" smtClean="0">
                <a:solidFill>
                  <a:srgbClr val="FFCC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викторины </a:t>
            </a:r>
          </a:p>
          <a:p>
            <a:pPr marL="285750" lvl="0" indent="-285750">
              <a:buFontTx/>
              <a:buChar char="-"/>
            </a:pPr>
            <a:r>
              <a:rPr lang="ru-RU" sz="3600" i="1" dirty="0" smtClean="0">
                <a:solidFill>
                  <a:srgbClr val="FFCC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контрольные </a:t>
            </a:r>
            <a:r>
              <a:rPr lang="ru-RU" sz="3600" i="1" dirty="0">
                <a:solidFill>
                  <a:srgbClr val="FFCC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годовые тесты </a:t>
            </a:r>
          </a:p>
        </p:txBody>
      </p:sp>
    </p:spTree>
    <p:extLst>
      <p:ext uri="{BB962C8B-B14F-4D97-AF65-F5344CB8AC3E}">
        <p14:creationId xmlns:p14="http://schemas.microsoft.com/office/powerpoint/2010/main" val="10783070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02088">
            <a:off x="3052497" y="4350214"/>
            <a:ext cx="2236882" cy="1612903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857394">
            <a:off x="290622" y="1470419"/>
            <a:ext cx="1732223" cy="2396208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37414">
            <a:off x="6823348" y="4279729"/>
            <a:ext cx="2318122" cy="16429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453" y="79613"/>
            <a:ext cx="6873240" cy="851263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66FF33"/>
                </a:solidFill>
              </a:rPr>
              <a:t>Технология портфолио</a:t>
            </a:r>
            <a:endParaRPr lang="ru-RU" sz="3600" dirty="0">
              <a:solidFill>
                <a:srgbClr val="66FF33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840582">
            <a:off x="1129125" y="1483365"/>
            <a:ext cx="1627015" cy="233226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896283">
            <a:off x="2011886" y="1416103"/>
            <a:ext cx="1681940" cy="237845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803066">
            <a:off x="2804519" y="1329485"/>
            <a:ext cx="1817660" cy="243495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39794">
            <a:off x="10129171" y="1383952"/>
            <a:ext cx="1704097" cy="244275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55144">
            <a:off x="9430016" y="1444768"/>
            <a:ext cx="1647880" cy="235040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751" y="4558936"/>
            <a:ext cx="1575253" cy="224681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8825" y="4341719"/>
            <a:ext cx="1575253" cy="2246811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19863" y="4558936"/>
            <a:ext cx="1575253" cy="224681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9457">
            <a:off x="8632309" y="1427377"/>
            <a:ext cx="1639077" cy="2271824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77375">
            <a:off x="7903195" y="1428812"/>
            <a:ext cx="1615134" cy="2283982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30078">
            <a:off x="6782003" y="1304283"/>
            <a:ext cx="1703507" cy="244190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882489">
            <a:off x="3658196" y="1238569"/>
            <a:ext cx="1799972" cy="254640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6963" y="1359751"/>
            <a:ext cx="1877474" cy="2654961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4077" y="4365142"/>
            <a:ext cx="2833197" cy="2030592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4671" y="4289599"/>
            <a:ext cx="1575253" cy="2246812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0462" y="3940675"/>
            <a:ext cx="1695645" cy="243063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44910" y="3883128"/>
            <a:ext cx="1779967" cy="2465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3074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06434" y="1086463"/>
            <a:ext cx="2353419" cy="156925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6716" y="3605475"/>
            <a:ext cx="4875818" cy="316887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28614" y="220674"/>
            <a:ext cx="6873240" cy="622427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мотивации</a:t>
            </a:r>
            <a:endParaRPr lang="ru-RU" sz="36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7943" y="1291728"/>
            <a:ext cx="1787798" cy="239199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28425" y="1005377"/>
            <a:ext cx="2173429" cy="149514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1441" y="2532102"/>
            <a:ext cx="1461170" cy="194822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621" y="805735"/>
            <a:ext cx="2399558" cy="143973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9526" y="2421151"/>
            <a:ext cx="1335535" cy="1898134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208" y="4054561"/>
            <a:ext cx="3489483" cy="2599569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22611" y="4114486"/>
            <a:ext cx="3722915" cy="2539644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2909" y="2345596"/>
            <a:ext cx="2695637" cy="1656243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9677" y="2209149"/>
            <a:ext cx="2868706" cy="1792690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4546" y="891709"/>
            <a:ext cx="1688872" cy="1266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776528"/>
      </p:ext>
    </p:extLst>
  </p:cSld>
  <p:clrMapOvr>
    <a:masterClrMapping/>
  </p:clrMapOvr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167</TotalTime>
  <Words>148</Words>
  <Application>Microsoft Office PowerPoint</Application>
  <PresentationFormat>Широкоэкранный</PresentationFormat>
  <Paragraphs>28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Century Gothic</vt:lpstr>
      <vt:lpstr>Times New Roman</vt:lpstr>
      <vt:lpstr>След самолета</vt:lpstr>
      <vt:lpstr>Применение интерактивных технологий на занятиях хореографией  (на примере работы танцевальной студии «Карамельки»)</vt:lpstr>
      <vt:lpstr>XXI век – это время высокой умственной активности, «век гиподинамии» (недостаточности движения) хореография является дополнительным резервом двигательной активности детей, источником их здоровья, радости, положительных эмоций, повышения работоспособности, разрядки умственного и психического напряжения</vt:lpstr>
      <vt:lpstr>Симбиоз традиций и инноваций в педагогических подходах на занятиях с хореографическим коллективом</vt:lpstr>
      <vt:lpstr>Технология обучения в сотрудничестве</vt:lpstr>
      <vt:lpstr>Технология игрового обучения</vt:lpstr>
      <vt:lpstr>Метод информационных технологий</vt:lpstr>
      <vt:lpstr>Метод интерактивных технологий</vt:lpstr>
      <vt:lpstr>Технология портфолио</vt:lpstr>
      <vt:lpstr>Технология мотивации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Применение интерактивных технологий на занятиях хореографией  (на примере работы танцевальной студии «Карамельки»)</dc:title>
  <dc:creator>Анастасия Хусанбаева</dc:creator>
  <cp:lastModifiedBy>Анастасия Хусанбаева</cp:lastModifiedBy>
  <cp:revision>24</cp:revision>
  <dcterms:created xsi:type="dcterms:W3CDTF">2017-10-27T05:50:57Z</dcterms:created>
  <dcterms:modified xsi:type="dcterms:W3CDTF">2018-06-26T18:11:58Z</dcterms:modified>
</cp:coreProperties>
</file>