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sldIdLst>
    <p:sldId id="257" r:id="rId2"/>
    <p:sldId id="278" r:id="rId3"/>
    <p:sldId id="282" r:id="rId4"/>
    <p:sldId id="271" r:id="rId5"/>
    <p:sldId id="286" r:id="rId6"/>
    <p:sldId id="279" r:id="rId7"/>
    <p:sldId id="276" r:id="rId8"/>
    <p:sldId id="281" r:id="rId9"/>
    <p:sldId id="285" r:id="rId10"/>
    <p:sldId id="284" r:id="rId11"/>
    <p:sldId id="272" r:id="rId12"/>
    <p:sldId id="283" r:id="rId13"/>
    <p:sldId id="259" r:id="rId14"/>
    <p:sldId id="260" r:id="rId15"/>
    <p:sldId id="273" r:id="rId16"/>
    <p:sldId id="274" r:id="rId17"/>
    <p:sldId id="261" r:id="rId18"/>
    <p:sldId id="268" r:id="rId19"/>
    <p:sldId id="258" r:id="rId20"/>
    <p:sldId id="267" r:id="rId21"/>
    <p:sldId id="266" r:id="rId22"/>
    <p:sldId id="264" r:id="rId23"/>
    <p:sldId id="262" r:id="rId24"/>
    <p:sldId id="265" r:id="rId25"/>
    <p:sldId id="277" r:id="rId26"/>
    <p:sldId id="269" r:id="rId27"/>
    <p:sldId id="270" r:id="rId28"/>
    <p:sldId id="275" r:id="rId29"/>
    <p:sldId id="280" r:id="rId30"/>
    <p:sldId id="2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091E0-74ED-442C-BFB3-CFEEE55FAE97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5F9C49-73D1-4D1A-8FBA-DBA6EF616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F9C49-73D1-4D1A-8FBA-DBA6EF6163D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FEA88-D296-439A-9038-17C9429BD13A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3EF94-5EB5-4BEC-BD1E-8BC8BE160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FEA88-D296-439A-9038-17C9429BD13A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3EF94-5EB5-4BEC-BD1E-8BC8BE160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FEA88-D296-439A-9038-17C9429BD13A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3EF94-5EB5-4BEC-BD1E-8BC8BE160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FEA88-D296-439A-9038-17C9429BD13A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3EF94-5EB5-4BEC-BD1E-8BC8BE160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FEA88-D296-439A-9038-17C9429BD13A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3EF94-5EB5-4BEC-BD1E-8BC8BE160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FEA88-D296-439A-9038-17C9429BD13A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3EF94-5EB5-4BEC-BD1E-8BC8BE160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FEA88-D296-439A-9038-17C9429BD13A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3EF94-5EB5-4BEC-BD1E-8BC8BE160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FEA88-D296-439A-9038-17C9429BD13A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3EF94-5EB5-4BEC-BD1E-8BC8BE160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FEA88-D296-439A-9038-17C9429BD13A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3EF94-5EB5-4BEC-BD1E-8BC8BE160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FEA88-D296-439A-9038-17C9429BD13A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3EF94-5EB5-4BEC-BD1E-8BC8BE160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FEA88-D296-439A-9038-17C9429BD13A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3EF94-5EB5-4BEC-BD1E-8BC8BE1603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01FEA88-D296-439A-9038-17C9429BD13A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483EF94-5EB5-4BEC-BD1E-8BC8BE160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179714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Как снять усталость и восстановить силы в конце рабочего дня </a:t>
            </a:r>
            <a:b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Антонова Л.Е.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ttp://vitamarg.com/f/image/negativnie-emotsii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908720"/>
            <a:ext cx="280831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7" y="905766"/>
            <a:ext cx="2796115" cy="374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73216"/>
            <a:ext cx="8183880" cy="108012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chemeClr val="accent5"/>
                </a:solidFill>
              </a:rPr>
              <a:t>Сядьте на стул в удобном положении, расслабьтесь и дышите полной грудью и произносите аффирмацию</a:t>
            </a:r>
            <a:br>
              <a:rPr lang="ru-RU" sz="1800" dirty="0" smtClean="0">
                <a:solidFill>
                  <a:schemeClr val="accent5"/>
                </a:solidFill>
              </a:rPr>
            </a:br>
            <a:endParaRPr lang="ru-RU" sz="1800" dirty="0">
              <a:solidFill>
                <a:schemeClr val="accent5"/>
              </a:solidFill>
            </a:endParaRP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59539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980728"/>
            <a:ext cx="2971800" cy="273630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Экспресс- методы, чтобы вернуть силы</a:t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Дыхательный релакс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5538847" y="3429000"/>
            <a:ext cx="2971800" cy="2224914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71781" y="930275"/>
            <a:ext cx="360641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24128" y="3933056"/>
            <a:ext cx="2376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Вдохните полной грудью воздух раза 3-4.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29200"/>
            <a:ext cx="818388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Прекрасное средство снятия усталости – акупунктура или массаж активных зон и  точек</a:t>
            </a:r>
            <a:endParaRPr lang="ru-RU" sz="2400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124761" cy="458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538847" y="908720"/>
            <a:ext cx="2971800" cy="4745194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Нехитрый массаж активных зон и точек снимет усталость и напряжение, активизирует кровообращение и придаст сил. А сделать его можно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прямо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на рабочем месте. </a:t>
            </a:r>
            <a:endParaRPr lang="ru-RU" sz="2400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4059987" cy="541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Массаж точек головы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endParaRPr lang="ru-RU" sz="20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Сама голова – тоже будет рада легкому и мягкому массажу ее волосистой части, помассируйте ее «ввинчивающимися движениями». После такого массажа точек в течение нескольких минут вы уже можете почувствовать некоторое облегчение и бодрость.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8396" y="764704"/>
            <a:ext cx="3678639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692696"/>
            <a:ext cx="2971800" cy="12241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Экспресс- методы, чтобы вернуть силы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916832"/>
            <a:ext cx="2971800" cy="373708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Энергично растереть уши – в горизонтальном и вертикальном направлении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6084" y="1196752"/>
            <a:ext cx="4275191" cy="424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Экспресс- методы, чтобы вернуть силы</a:t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растереть щеки</a:t>
            </a:r>
            <a:br>
              <a:rPr lang="ru-RU" sz="2000" b="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или представьте, что вы умываетесь, легко помассируйте лицо обеими руками.</a:t>
            </a:r>
            <a:endParaRPr lang="ru-RU" sz="2000" b="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336703" cy="460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Помогает снять усталость и напряжение массаж височных точек</a:t>
            </a:r>
            <a:endParaRPr lang="ru-RU" sz="2800" b="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764704"/>
            <a:ext cx="5904656" cy="415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быстрого восстановления сил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вы хотите быстро восстановить силы, снять ощущение усталости, проведите тонизирующий (энергичный, глубокий) массаж подушечками пальцев на задней части головы, под затылочным бугром. Массируйте в положении сидя в течение 1—2 мин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691681" y="1916832"/>
            <a:ext cx="2952328" cy="316835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424847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200" b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Одна из активных точек находится в треугольнике между большим и указательным пальцем, с внешней стороны кисти.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5" name="Содержимое 4" descr="http://images.teamsugar.com/files/upl2/1/12981/20_2009/ded73b2647df157a_union-valley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669674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Возвращаетесь с работы и валитесь с ног. Знакомое ощущение? Если дела важны и отказаться от них пока что никак нельзя, выход один – надо учиться быстро восстанавливать силы.</a:t>
            </a:r>
            <a:endParaRPr lang="ru-RU" sz="2000" b="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img0.liveinternet.ru/images/attach/c/2/72/864/72864752_Ustalost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620688"/>
            <a:ext cx="57606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149080"/>
            <a:ext cx="818388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Массируйте точку на тыльной стороне кисти, между I и II пястными костями ближе ко II пястной кости (массируйте поочерёдно на правой и левой руке в течение 3—5 мин).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692696"/>
            <a:ext cx="5904656" cy="329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581128"/>
            <a:ext cx="8183880" cy="1411600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снятия усталости и повышения работоспособности методом лёгкого надавливания помассируйте следующие места:</a:t>
            </a:r>
            <a:br>
              <a:rPr lang="ru-RU" sz="2000" b="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две точки, расположенные по обе стороны ногтевого ложа мизинца (массируйте одновременно в течение 1—3 мин</a:t>
            </a:r>
            <a:r>
              <a:rPr lang="ru-RU" sz="2000" b="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sz="2000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35696" y="980728"/>
            <a:ext cx="5616624" cy="3261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02920" y="5301208"/>
            <a:ext cx="81838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умственной работе рекомендуется периодически давать отдых глазам.</a:t>
            </a:r>
            <a:endParaRPr lang="ru-RU" sz="27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548680"/>
            <a:ext cx="525658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Пальминг для снятия напряжения с глаз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20688"/>
            <a:ext cx="642977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167146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для поддержания и восстановления тонуса верхних волокон круговой мышцы глаза. 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538847" y="2348880"/>
            <a:ext cx="2971800" cy="374441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Указательными пальцами фиксируйте кожу надбровных дуг, стараясь в это время закрыть глаза. Пальцы, удерживая кожу на месте, оказывают мышце сопротивление, таким образом массируя её. Повторите 4—6 раз.</a:t>
            </a:r>
            <a:endParaRPr lang="ru-RU" sz="20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4596707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Ароматерапия. 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Запахи</a:t>
            </a:r>
            <a:r>
              <a:rPr lang="ru-RU" sz="2800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не менее мощный источник бодрости, впрочем, как и средство для релаксации.</a:t>
            </a:r>
            <a:endParaRPr lang="ru-RU" sz="2800" b="0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07348"/>
            <a:ext cx="6399056" cy="406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97152"/>
            <a:ext cx="8183880" cy="1239998"/>
          </a:xfrm>
        </p:spPr>
        <p:txBody>
          <a:bodyPr>
            <a:normAutofit/>
          </a:bodyPr>
          <a:lstStyle/>
          <a:p>
            <a:pPr algn="ctr"/>
            <a:r>
              <a:rPr lang="ru-RU" sz="2200" b="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Имбирь, корица, острый перец, гвоздика, кориандр – хорошие средства для уставшего организма. Их можно добавить в чай или молоко. </a:t>
            </a:r>
            <a:endParaRPr lang="ru-RU" sz="2200" b="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741682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Также хорошо недолго понюхать чеснок. Его запах тоже бодрит.</a:t>
            </a:r>
            <a:endParaRPr lang="ru-RU" b="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698" y="904856"/>
            <a:ext cx="6306654" cy="390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620688"/>
            <a:ext cx="2971800" cy="1008112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Сон на травяных подушках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700808"/>
            <a:ext cx="2971800" cy="3953106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Необходимы наволочки из льняной или хлопчатобумажной ткани и сбор различных трав. </a:t>
            </a:r>
          </a:p>
          <a:p>
            <a:endParaRPr lang="ru-RU" sz="2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Наполнители:</a:t>
            </a:r>
          </a:p>
          <a:p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Листья черной смородины, мята, мелисса, цветы шиповника	</a:t>
            </a:r>
            <a:br>
              <a:rPr lang="ru-RU" sz="2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Полынь, чабрец, молодые листья тополя	</a:t>
            </a:r>
            <a:br>
              <a:rPr lang="ru-RU" sz="2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Шишки хмеля, папоротник, тысячелистник	</a:t>
            </a:r>
            <a:br>
              <a:rPr lang="ru-RU" sz="2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Душица, шишки хмеля, пижма	</a:t>
            </a:r>
            <a:br>
              <a:rPr lang="ru-RU" sz="2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Розмарин, пижма, мята перечная</a:t>
            </a:r>
          </a:p>
          <a:p>
            <a:endParaRPr lang="ru-RU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4512058" cy="4459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Для полного расслабления побалуйте себя чаем с мятой, чабрецом, душистым иван-чаем. Травы наполнят комнату ароматом, успокоят нервную систему, настроят на приятный сон.</a:t>
            </a:r>
            <a:endParaRPr lang="ru-RU" sz="20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48680"/>
            <a:ext cx="6795137" cy="449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69160"/>
            <a:ext cx="8183880" cy="100811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1800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48680"/>
            <a:ext cx="626469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87624" y="3284984"/>
            <a:ext cx="68407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dirty="0" smtClean="0">
                <a:solidFill>
                  <a:schemeClr val="accent5"/>
                </a:solidFill>
              </a:rPr>
              <a:t>Важно </a:t>
            </a:r>
            <a:r>
              <a:rPr lang="ru-RU" dirty="0">
                <a:solidFill>
                  <a:schemeClr val="accent5"/>
                </a:solidFill>
              </a:rPr>
              <a:t>научиться расслабляться. </a:t>
            </a:r>
            <a:br>
              <a:rPr lang="ru-RU" dirty="0">
                <a:solidFill>
                  <a:schemeClr val="accent5"/>
                </a:solidFill>
              </a:rPr>
            </a:br>
            <a:r>
              <a:rPr lang="ru-RU" dirty="0">
                <a:solidFill>
                  <a:schemeClr val="accent5"/>
                </a:solidFill>
              </a:rPr>
              <a:t>Основных способов релаксации три: физический, умственный, волевой и дыхательный. Следует </a:t>
            </a:r>
            <a:r>
              <a:rPr lang="ru-RU" dirty="0" smtClean="0">
                <a:solidFill>
                  <a:schemeClr val="accent5"/>
                </a:solidFill>
              </a:rPr>
              <a:t>научиться </a:t>
            </a:r>
            <a:r>
              <a:rPr lang="ru-RU" dirty="0">
                <a:solidFill>
                  <a:schemeClr val="accent5"/>
                </a:solidFill>
              </a:rPr>
              <a:t>применять тот или иной способ в зависимости от конкретной ситуации.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0072" y="548680"/>
            <a:ext cx="3331840" cy="2391544"/>
          </a:xfrm>
        </p:spPr>
        <p:txBody>
          <a:bodyPr>
            <a:normAutofit/>
          </a:bodyPr>
          <a:lstStyle/>
          <a:p>
            <a:pPr algn="ctr"/>
            <a:r>
              <a:rPr lang="ru-RU" sz="4000" b="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b="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5436096" y="3212976"/>
            <a:ext cx="3074551" cy="216024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40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БУДЬТЕ ВСЕГДА ЗДОРОВЫ И СЧАСТЛИВЫ!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3456384" cy="461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ru-RU" sz="2400" dirty="0" smtClean="0">
                <a:solidFill>
                  <a:prstClr val="black"/>
                </a:solidFill>
                <a:latin typeface="Arial" pitchFamily="34" charset="0"/>
              </a:rPr>
            </a:b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538847" y="1988840"/>
            <a:ext cx="2971800" cy="3665074"/>
          </a:xfrm>
        </p:spPr>
        <p:txBody>
          <a:bodyPr/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утра можно принимать контрастные души – бодрость на первую ответственную половину рабочего дня вам обеспечена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95736" y="930144"/>
            <a:ext cx="2088232" cy="336295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460431" y="9010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http://www.bienhealth.com/img/articles/cold-show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396044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508104" y="764704"/>
            <a:ext cx="2952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Холодный душ моментально разбудит вас.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2247528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Теплый душ поможет расслабиться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3140968"/>
            <a:ext cx="2971800" cy="25129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и заставит забыть о неприятностях и невзгодах</a:t>
            </a:r>
            <a:endParaRPr lang="ru-RU" sz="28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00113" y="981075"/>
            <a:ext cx="4103687" cy="4319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14554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Сделайте теплую ванночку для ног, добавив в нее отвар из чабреца и мяты.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538847" y="2060848"/>
            <a:ext cx="2971800" cy="359306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Подержите в ней ноги 15 минут, подливая по мере остывания горячую воду. Эта процедура поможет обрести чувство эмоционального равновесия, снимет усталость с натруженных ног.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403646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620688"/>
            <a:ext cx="3722560" cy="5760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Умственный релакс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860032" y="1700808"/>
            <a:ext cx="3650615" cy="367240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умственной реалаксации чаще всего используется поза кучера, которая не напрягает тело. </a:t>
            </a: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Для этого надо сесть, широко расставить ноги, опереться локтями на колени, уронив голову на грудь и опустив кисти рук вниз. Поза помогает отвлечься от существующих проблем и всех негативных мыслей. Затем волевым усилием надо заставить себя думать только о хорошем.</a:t>
            </a:r>
          </a:p>
          <a:p>
            <a:endParaRPr lang="ru-RU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381642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611560" y="5050368"/>
            <a:ext cx="7848872" cy="647712"/>
          </a:xfrm>
        </p:spPr>
        <p:txBody>
          <a:bodyPr>
            <a:noAutofit/>
          </a:bodyPr>
          <a:lstStyle/>
          <a:p>
            <a:pPr algn="ctr"/>
            <a:r>
              <a:rPr lang="ru-RU" sz="1800" b="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Потом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стряхивайте воображаемую воду со всего тела. После этого покиньте место, стараясь не наступить в «лужу», которая образовалась после того, как вы «стряхнули» с себя воду.</a:t>
            </a:r>
            <a:endParaRPr lang="ru-RU" sz="1800" b="0" dirty="0">
              <a:solidFill>
                <a:schemeClr val="accent5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07224" y="1340768"/>
            <a:ext cx="3931920" cy="28083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52169" y="692696"/>
            <a:ext cx="3931920" cy="11521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Реалаксация</a:t>
            </a:r>
          </a:p>
          <a:p>
            <a:pPr algn="ctr"/>
            <a:r>
              <a:rPr lang="ru-RU" dirty="0" smtClean="0">
                <a:solidFill>
                  <a:schemeClr val="accent1"/>
                </a:solidFill>
              </a:rPr>
              <a:t>Аутотренинг  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11560" y="1268760"/>
            <a:ext cx="453650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88024" y="1484784"/>
            <a:ext cx="3796065" cy="3096344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>
              <a:buNone/>
            </a:pPr>
            <a:endParaRPr lang="ru-RU" sz="7200" b="1" dirty="0" smtClean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Вам понадобится укромный уголок, где вас никто не сможет потревожить. Разденьтесь, расслабьтесь, закройте глаза и представьте себе поток льющегося на вас дождя. Воображайте, какая вода мягкая и теплая, как она не только омывает вас, но и проходит сквозь ваше тело.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>Аффирмации - </a:t>
            </a:r>
            <a:r>
              <a:rPr lang="ru-RU" sz="1800" dirty="0" smtClean="0">
                <a:solidFill>
                  <a:schemeClr val="accent5"/>
                </a:solidFill>
              </a:rPr>
              <a:t>это один из методов самовнушения, которые включают в себя некие позитивные утверждения. Если мысль материальна, то наш организм будет верить тому, что мы думаем и говорить. Приветствуются такие утверждения типа «я притягиваю удачу», «я здорова» и так далее, которая говорится с уверенностью в голосе и сказано в расслабленном состоянии.</a:t>
            </a:r>
            <a:endParaRPr lang="ru-RU" sz="1800" dirty="0">
              <a:solidFill>
                <a:schemeClr val="accent5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5184575" cy="393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270</TotalTime>
  <Words>652</Words>
  <Application>Microsoft Office PowerPoint</Application>
  <PresentationFormat>Экран (4:3)</PresentationFormat>
  <Paragraphs>65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Аспект</vt:lpstr>
      <vt:lpstr>Как снять усталость и восстановить силы в конце рабочего дня  Антонова Л.Е.</vt:lpstr>
      <vt:lpstr>Возвращаетесь с работы и валитесь с ног. Знакомое ощущение? Если дела важны и отказаться от них пока что никак нельзя, выход один – надо учиться быстро восстанавливать силы.</vt:lpstr>
      <vt:lpstr>           </vt:lpstr>
      <vt:lpstr> </vt:lpstr>
      <vt:lpstr>Теплый душ поможет расслабиться</vt:lpstr>
      <vt:lpstr>               Сделайте теплую ванночку для ног, добавив в нее отвар из чабреца и мяты. </vt:lpstr>
      <vt:lpstr>Умственный релакс</vt:lpstr>
      <vt:lpstr>Потом стряхивайте воображаемую воду со всего тела. После этого покиньте место, стараясь не наступить в «лужу», которая образовалась после того, как вы «стряхнули» с себя воду.</vt:lpstr>
      <vt:lpstr>Аффирмации - это один из методов самовнушения, которые включают в себя некие позитивные утверждения. Если мысль материальна, то наш организм будет верить тому, что мы думаем и говорить. Приветствуются такие утверждения типа «я притягиваю удачу», «я здорова» и так далее, которая говорится с уверенностью в голосе и сказано в расслабленном состоянии.</vt:lpstr>
      <vt:lpstr>   Сядьте на стул в удобном положении, расслабьтесь и дышите полной грудью и произносите аффирмацию </vt:lpstr>
      <vt:lpstr> Экспресс- методы, чтобы вернуть силы  Дыхательный релакс  </vt:lpstr>
      <vt:lpstr>Прекрасное средство снятия усталости – акупунктура или массаж активных зон и  точек</vt:lpstr>
      <vt:lpstr> </vt:lpstr>
      <vt:lpstr>Массаж точек головы</vt:lpstr>
      <vt:lpstr>Экспресс- методы, чтобы вернуть силы </vt:lpstr>
      <vt:lpstr>Экспресс- методы, чтобы вернуть силы     Можно растереть щеки  или представьте, что вы умываетесь, легко помассируйте лицо обеими руками.</vt:lpstr>
      <vt:lpstr>Помогает снять усталость и напряжение массаж височных точек</vt:lpstr>
      <vt:lpstr>Для быстрого восстановления сил</vt:lpstr>
      <vt:lpstr>    Одна из активных точек находится в треугольнике между большим и указательным пальцем, с внешней стороны кисти.  </vt:lpstr>
      <vt:lpstr>Массируйте точку на тыльной стороне кисти, между I и II пястными костями ближе ко II пястной кости (массируйте поочерёдно на правой и левой руке в течение 3—5 мин).  </vt:lpstr>
      <vt:lpstr> Для снятия усталости и повышения работоспособности методом лёгкого надавливания помассируйте следующие места: две точки, расположенные по обе стороны ногтевого ложа мизинца (массируйте одновременно в течение 1—3 мин). </vt:lpstr>
      <vt:lpstr> При умственной работе рекомендуется периодически давать отдых глазам.</vt:lpstr>
      <vt:lpstr>Пальминг для снятия напряжения с глаз </vt:lpstr>
      <vt:lpstr>Упражнение для поддержания и восстановления тонуса верхних волокон круговой мышцы глаза. </vt:lpstr>
      <vt:lpstr>Ароматерапия.  Запахи – не менее мощный источник бодрости, впрочем, как и средство для релаксации.</vt:lpstr>
      <vt:lpstr>Имбирь, корица, острый перец, гвоздика, кориандр – хорошие средства для уставшего организма. Их можно добавить в чай или молоко. </vt:lpstr>
      <vt:lpstr>Также хорошо недолго понюхать чеснок. Его запах тоже бодрит.</vt:lpstr>
      <vt:lpstr>  Сон на травяных подушках</vt:lpstr>
      <vt:lpstr>Для полного расслабления побалуйте себя чаем с мятой, чабрецом, душистым иван-чаем. Травы наполнят комнату ароматом, успокоят нервную систему, настроят на приятный сон.</vt:lpstr>
      <vt:lpstr>СПАСИБО ЗА ВНИМАНИЕ! 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снять усталость и восстановить силы в конце рабочего дня </dc:title>
  <dc:creator>User</dc:creator>
  <cp:lastModifiedBy>User</cp:lastModifiedBy>
  <cp:revision>48</cp:revision>
  <dcterms:created xsi:type="dcterms:W3CDTF">2012-01-01T12:27:28Z</dcterms:created>
  <dcterms:modified xsi:type="dcterms:W3CDTF">2005-12-31T21:33:24Z</dcterms:modified>
</cp:coreProperties>
</file>