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  <a:srgbClr val="003E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715016"/>
            <a:ext cx="8229600" cy="1000132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Mongolian Baiti" pitchFamily="66" charset="0"/>
              </a:rPr>
              <a:t/>
            </a:r>
            <a:br>
              <a:rPr lang="ru-RU" dirty="0" smtClean="0">
                <a:latin typeface="Times New Roman" pitchFamily="18" charset="0"/>
                <a:cs typeface="Mongolian Baiti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Mongolian Baiti" pitchFamily="66" charset="0"/>
              </a:rPr>
              <a:t>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Mongolian Baiti" pitchFamily="66" charset="0"/>
              </a:rPr>
              <a:t>Ф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Mongolian Baiti" pitchFamily="66" charset="0"/>
              </a:rPr>
              <a:t>атеева Светлана Александровна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Mongolian Baiti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Mongolian Baiti" pitchFamily="66" charset="0"/>
              </a:rPr>
              <a:t>старший воспитатель ГДО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Mongolian Baiti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Mongolian Baiti" pitchFamily="66" charset="0"/>
              </a:rPr>
              <a:t>МБОУ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Mongolian Baiti" pitchFamily="66" charset="0"/>
              </a:rPr>
              <a:t>Алгачинской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Mongolian Baiti" pitchFamily="66" charset="0"/>
              </a:rPr>
              <a:t> СОШ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Mongolian Baiti" pitchFamily="66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Mongolian Baiti" pitchFamily="66" charset="0"/>
              </a:rPr>
            </a:br>
            <a:endParaRPr lang="ru-RU" b="1" i="1" dirty="0">
              <a:solidFill>
                <a:srgbClr val="7030A0"/>
              </a:solidFill>
              <a:latin typeface="Times New Roman" pitchFamily="18" charset="0"/>
              <a:cs typeface="Mongolian Baiti" pitchFamily="66" charset="0"/>
            </a:endParaRPr>
          </a:p>
        </p:txBody>
      </p:sp>
      <p:pic>
        <p:nvPicPr>
          <p:cNvPr id="6" name="Содержимое 5" descr="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4" y="928670"/>
            <a:ext cx="6143668" cy="5000660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142852"/>
            <a:ext cx="7826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0"/>
              </a:spcBef>
            </a:pPr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Mongolian Baiti" pitchFamily="66" charset="0"/>
              </a:rPr>
              <a:t>Пчёлы – наши друзья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ea typeface="+mj-ea"/>
              <a:cs typeface="Mongolian Baiti" pitchFamily="66" charset="0"/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Пчёлы охранники: которые не пускают чужаков в домик и следят за порядком.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чёлы охранни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857364"/>
            <a:ext cx="6715172" cy="4422186"/>
          </a:xfrm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Пчёлы уборщики: которые убираются в улье и смотрят за порядком.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уборщи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7124" y="1714488"/>
            <a:ext cx="6103132" cy="4572032"/>
          </a:xfrm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86766" cy="727058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Строение пчелы</a:t>
            </a:r>
            <a:endParaRPr lang="ru-RU" sz="4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троение пчелы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143372" y="2428868"/>
            <a:ext cx="4533613" cy="4214842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857232"/>
            <a:ext cx="8472518" cy="526893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Обычная медоносная пчела состоит из головы, на которой расположена пара усиков, грудной части, брюшка с жалящим отделом. Усиками пчела определяет, какой цветок перед ней находится. На туловище расположены три пары лапок, а сверху две пары крыльев. Каждая лапка заканчивается крючком, чтобы было удобно держаться на цветке или стебле.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голове расположены два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сложных глаза, в которых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находится много маленьких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глазиков. В верхней части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головы расположены ещё два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маленьких глаза для большего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обзора. Всё туловище покрыто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тоненькими ворсинками.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Жало пчелы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12" descr="жало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6250" y="2386806"/>
            <a:ext cx="4000500" cy="2952750"/>
          </a:xfrm>
        </p:spPr>
      </p:pic>
      <p:pic>
        <p:nvPicPr>
          <p:cNvPr id="14" name="Содержимое 13" descr="жало пчёлки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2428868"/>
            <a:ext cx="4216583" cy="2857519"/>
          </a:xfrm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Пчелиный дом</a:t>
            </a:r>
            <a:endParaRPr lang="ru-RU" sz="4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3929089"/>
          </a:xfrm>
        </p:spPr>
        <p:txBody>
          <a:bodyPr>
            <a:normAutofit fontScale="25000" lnSpcReduction="20000"/>
          </a:bodyPr>
          <a:lstStyle/>
          <a:p>
            <a:r>
              <a:rPr lang="ru-RU" sz="8000" b="0" dirty="0" smtClean="0">
                <a:latin typeface="Times New Roman" pitchFamily="18" charset="0"/>
                <a:cs typeface="Times New Roman" pitchFamily="18" charset="0"/>
              </a:rPr>
              <a:t>Домашние пчёлы могут жить </a:t>
            </a:r>
          </a:p>
          <a:p>
            <a:r>
              <a:rPr lang="ru-RU" sz="8000" b="0" dirty="0" smtClean="0">
                <a:latin typeface="Times New Roman" pitchFamily="18" charset="0"/>
                <a:cs typeface="Times New Roman" pitchFamily="18" charset="0"/>
              </a:rPr>
              <a:t>во всех укромных местах, в которых не попадает свет и влага и где можно построить гнездо. Но в основном человек </a:t>
            </a:r>
          </a:p>
          <a:p>
            <a:r>
              <a:rPr lang="ru-RU" sz="8000" b="0" dirty="0" smtClean="0">
                <a:latin typeface="Times New Roman" pitchFamily="18" charset="0"/>
                <a:cs typeface="Times New Roman" pitchFamily="18" charset="0"/>
              </a:rPr>
              <a:t>для них строит домики «Ульи» </a:t>
            </a:r>
          </a:p>
          <a:p>
            <a:r>
              <a:rPr lang="ru-RU" sz="8000" b="0" dirty="0" smtClean="0">
                <a:latin typeface="Times New Roman" pitchFamily="18" charset="0"/>
                <a:cs typeface="Times New Roman" pitchFamily="18" charset="0"/>
              </a:rPr>
              <a:t>и следит за ними. В ульи вставляются заготовки для </a:t>
            </a:r>
          </a:p>
          <a:p>
            <a:r>
              <a:rPr lang="ru-RU" sz="8000" b="0" dirty="0" smtClean="0">
                <a:latin typeface="Times New Roman" pitchFamily="18" charset="0"/>
                <a:cs typeface="Times New Roman" pitchFamily="18" charset="0"/>
              </a:rPr>
              <a:t>сот и пчёлы без проблем могут сделать из него гнездо. Соты строятся пчёлами из воска и имеют форму шестиугольника.</a:t>
            </a:r>
          </a:p>
          <a:p>
            <a:endParaRPr lang="ru-RU" sz="20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5108597"/>
          </a:xfrm>
        </p:spPr>
        <p:txBody>
          <a:bodyPr>
            <a:normAutofit/>
          </a:bodyPr>
          <a:lstStyle/>
          <a:p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 самом укромном месте располагается пчелиная матка. Возле улья, на земле, часто можно увидеть мёртвых пчёл, их вытаскивают пчёлы уборщики. Вообще пчёлы очень чистоплотные и уделяют гигиене много времени.</a:t>
            </a:r>
          </a:p>
          <a:p>
            <a:endParaRPr lang="ru-RU" dirty="0"/>
          </a:p>
        </p:txBody>
      </p:sp>
      <p:pic>
        <p:nvPicPr>
          <p:cNvPr id="9" name="Содержимое 8" descr="соты 2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1571604" y="4643446"/>
            <a:ext cx="2000264" cy="1928826"/>
          </a:xfrm>
        </p:spPr>
      </p:pic>
      <p:pic>
        <p:nvPicPr>
          <p:cNvPr id="10" name="Содержимое 9" descr="улий 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72066" y="1214422"/>
            <a:ext cx="2428892" cy="2428892"/>
          </a:xfrm>
        </p:spPr>
      </p:pic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86766" cy="798496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00682F"/>
                </a:solidFill>
              </a:rPr>
              <a:t>Стадия развития личинки</a:t>
            </a:r>
            <a:endParaRPr lang="ru-RU" sz="4400" i="1" dirty="0">
              <a:solidFill>
                <a:srgbClr val="00682F"/>
              </a:solidFill>
            </a:endParaRPr>
          </a:p>
        </p:txBody>
      </p:sp>
      <p:pic>
        <p:nvPicPr>
          <p:cNvPr id="10" name="Содержимое 9" descr="развитие личин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3714752"/>
            <a:ext cx="6429420" cy="2903955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857232"/>
            <a:ext cx="8401080" cy="526893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Матка откладывает яйца очень избирательно. Она сначала засунет голову в ячейку, чтобы проверить её чистоту. Если матке что то не понравится, она перейдёт к следующей ячейке. Через некоторое время из яйца вылупляется личинка, которая буквально плавает в маточном молочке, ежедневно доставляемое пчёлами кормилицами. Кожица личинки настолько тонкая, что почти видны её внутренности. Когда личинка подрастает и будет готова к стадии куколки, взрослые пчёлы запечатывают ячейку воском, а когда из куколки выходит пчела, то она самостоятельно прогрызает восковую крышку и выходит наружу.</a:t>
            </a: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Различие пчелы от осы, шмеля и шершня</a:t>
            </a:r>
            <a:endParaRPr lang="ru-RU" b="1" i="1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особ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3116"/>
            <a:ext cx="8707713" cy="2928958"/>
          </a:xfrm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Пчела в полёте</a:t>
            </a:r>
            <a:endParaRPr lang="ru-RU" b="1" i="1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8329642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Скорость пчелы достигает 20 км/час. Пчела не способна летать на длинные расстояния, но полететь от улья за несколько км. в поисках пыльцы она вполне может. При сборе пыльцы она буквально замирает в воздухе над цветком. Примерно треть своей жизни пчела проводит в полёте. При полёте пчела очень хорошо определяет направления ветра и летит против ветра на запах пыльцы и нектара.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пчела в полёте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00232" y="3000372"/>
            <a:ext cx="4786346" cy="3584580"/>
          </a:xfrm>
        </p:spPr>
      </p:pic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i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Пчела – сборщик мёда</a:t>
            </a:r>
            <a:endParaRPr lang="ru-RU" b="1" i="1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71546"/>
            <a:ext cx="8929718" cy="505461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Пчела  отлично приспособилась для переноса небольшого груза. Задние лапки приспособлены для переноса перги. На ворсинках, которые находятся на теле, оседает много пыльцы и пчела сгребает её своими лапками. Вся пыльца собирается на задних лапках, в виде небольших чемоданчиков, которые она доставляет в улей.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Для сбора нектара пчела использует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хоботок, который она вставляет в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цветок. Нектар сохраняется в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небольшой полости рта. В улье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пчела через хоботок выталкивает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готовый  мёд в соты. Трудится пчела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целыё день, особенно когда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начинается большой поток пыльцы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и нектара.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чела собирает мёд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2786058"/>
            <a:ext cx="4443626" cy="3071834"/>
          </a:xfrm>
        </p:spPr>
      </p:pic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Пчела - танцор</a:t>
            </a:r>
            <a:endParaRPr lang="ru-RU" b="1" i="1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885828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Иногда бывает, что пчела находит неподалёку от улья много растений с пыльцой и нектаром и тогда она прилетает к улью и начинает кружить вокруг него или бродить по сотам внутри него. Таким образом она исполняет танец, который сигнализирует о том, что неподалёку есть много запасов.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Когда пчёлы её заметили, она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вылетает из улья и показывает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им свою находку. Так поступают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практически все пчёлы, когда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находят хорошие места. У каждой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пчелиной семьи наблюдаются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свои особенности при исполнении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танца.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чела собирает пыльцу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6248" y="2786057"/>
            <a:ext cx="4643470" cy="3311167"/>
          </a:xfrm>
        </p:spPr>
      </p:pic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73050"/>
            <a:ext cx="4857784" cy="869934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      Пчела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п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2571744"/>
            <a:ext cx="5397502" cy="3500462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14282" y="1142984"/>
            <a:ext cx="8786874" cy="5500725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Пчелу знают абсолютно все, потому как обитает она на всех материках, исключая только самые холодные регионы. Это трудолюбивое насекомое часто ставится в пример людям. Пчёлы собирают для нас мёд и не подозревают об этом. Они приносят столько пользы, что её трудно переоценить.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Практически все вещества,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которые выделяются пчелой,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полезны. Человек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давным-давно её приручил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пользуется благами не одну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сотню лет. Даже в пещерах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находили рисунки оставленные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пещерными людьми, которым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тысячи лет. Всё это доказывает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огромное влияние этого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насекомого на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жизнь человека.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Пчёлы – кормилицы и маточное молочко</a:t>
            </a:r>
            <a:endParaRPr lang="ru-RU" b="1" i="1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88582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Это особые пчёлы, у которых имеется важная особенность – они производят специальное маточное молочко, которое образуется в их верхнечелюстной железе. Это белая масса, похожая на кисель, которая имеет резкий запах и сложный состав. Маточное молочко предназначено для питания личинок, а пчелиная матка питается молочком всю жизнь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молочко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714480" y="3571876"/>
            <a:ext cx="4572032" cy="3000396"/>
          </a:xfrm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Польза от пчёл</a:t>
            </a:r>
            <a:endParaRPr lang="ru-RU" b="1" i="1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857232"/>
            <a:ext cx="8858280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В первую очередь пчёлы опыляют растения. Без опыления растения не смогут размножаться. Человек использует пчёл для добывания мёда, воска и другой продукции. От пчелы полезно практически всё, даже её помёт – прополис, которым она заделывает на зиму все щели. Некоторые вещества используют в медицине. Дикие пчёлы сильно влияют на жизнь леса, а особенно на липы. Мёд от диких пчёл очень полезен. Они устраивают гнёзда в дуплах деревьев на высоте 5-ти этажного дома.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м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43042" y="3428999"/>
            <a:ext cx="5000660" cy="3189197"/>
          </a:xfrm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Укусы пчелы</a:t>
            </a:r>
            <a:endParaRPr lang="ru-RU" b="1" i="1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укус на теле челове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4357694"/>
            <a:ext cx="2961354" cy="2214578"/>
          </a:xfrm>
        </p:spPr>
      </p:pic>
      <p:pic>
        <p:nvPicPr>
          <p:cNvPr id="5" name="Содержимое 4" descr="укус пчелы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4357694"/>
            <a:ext cx="3366662" cy="2286005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4294967295"/>
          </p:nvPr>
        </p:nvSpPr>
        <p:spPr>
          <a:xfrm>
            <a:off x="0" y="500042"/>
            <a:ext cx="8543925" cy="321471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Для одних укус пчёл это польза, а для других это вредно. Однако, для людей, страдающих аллергией на пчелиный яд, укус пчелы, осы, шмеля или шершня может стать реальной угрозой для жизни</a:t>
            </a:r>
          </a:p>
          <a:p>
            <a:pPr algn="just">
              <a:buNone/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           Пчелы очень восприимчивы к резким запахам, от которых они приходят в сильное возбуждение. Их раздражает запах кремов, духов, одеколона, алкоголя, чеснока, лука, пота, бензина, керосина.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Кроме того, раздражают пчел резкие и быстрые движения, которые воспринимаются ими как угроза.                 При этом нападение и укус пчел — естественная оборонительная реакция пчел. Если пчела начинает кружиться вокруг вас, то не отмахивайтесь от нее, а остановитесь и подождите, пока она не улетит. Многие стараются поймать и раздавить пчелу, спасаясь тем самым от укуса  пчел. Делать этого нельзя, так как вместе с пчелой вы раздавите и резервуар с пчелиным ядом, запах которого очень раздражает пчел. Резкий запах яда — сигнал опасности для пчел. И в этот момент они очень агрессивны.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428760"/>
          </a:xfrm>
        </p:spPr>
        <p:txBody>
          <a:bodyPr/>
          <a:lstStyle/>
          <a:p>
            <a:r>
              <a:rPr lang="ru-RU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чела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2500306"/>
            <a:ext cx="3067066" cy="3683906"/>
          </a:xfrm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615262" cy="655620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Особенная пчела</a:t>
            </a:r>
            <a:endParaRPr lang="ru-RU" sz="48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714356"/>
            <a:ext cx="8715436" cy="600079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Пчела очень интересное создание. Она строит свои дома на деревьях или подходящих укромных местах для этого. Она участвует в опылении многих растений, из которых добывает нектар и пыльцу. Из веществ, производимых пчелой, делают медицинские препараты.  Жизнь пчелиной семьи уже давно исследуется и изучается учёными из многих стран.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Структура обязанностей в семье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сложная и отличается в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разных пчелиный семьях.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Насчитывается около 20 тысяч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видов пчёл, туда входят: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пчёлы-одиночки,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пчёлы-паразиты, микро-пчёлы,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жалящие пчёлы и многие другие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пчела 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6248" y="2428868"/>
            <a:ext cx="4643470" cy="4047273"/>
          </a:xfrm>
        </p:spPr>
      </p:pic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29642" cy="798496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Происхождение пчёл</a:t>
            </a:r>
            <a:endParaRPr lang="ru-RU" sz="48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401080" cy="4691063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Единого мнения нет как произошли пчёлы, но большинство предполагают, что первые пчёлы появились примерно 40-80 миллионов лет назад, после того как распространились растения с пыльцой и нектаром. С большой вероятностью первые пчёлы стали появляться на африканском континенте и постепенно мигрировали в разные материки.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эволюции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тело пчелы приспособилось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сбору пыльцы и нектара.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Таким образом у них появились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ворсинки на теле и длинный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хоботок.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пчела в пыльц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3372" y="3071810"/>
            <a:ext cx="4754560" cy="3542305"/>
          </a:xfrm>
        </p:spPr>
      </p:pic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29642" cy="655620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00B050"/>
                </a:solidFill>
              </a:rPr>
              <a:t>           Пчелиная жизнь</a:t>
            </a:r>
            <a:endParaRPr lang="ru-RU" sz="4800" i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пчела пьёт некта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3000372"/>
            <a:ext cx="5786478" cy="36509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785794"/>
            <a:ext cx="8472518" cy="3714777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семье, которой насчитывается более 80 тысяч особей, очень много работы.  Каждый их них выполняет свою работу беспрекословно. Пчелиная семья отличатся цветом и размером.</a:t>
            </a: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Рабочие пчёлы: заняты сбором нектара и пыльцы.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2255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Пчёлы  няньки: они помогают выращивать и ухаживать за личинками.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435100"/>
            <a:ext cx="3008313" cy="4691063"/>
          </a:xfrm>
        </p:spPr>
        <p:txBody>
          <a:bodyPr/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Содержимое 7" descr="пчелы няньки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Пчёлы приближённые: они помогают королеве пчелиной матке.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Содержимое 4" descr="матка пчелинн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428736"/>
            <a:ext cx="6707552" cy="47347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428736"/>
            <a:ext cx="3008313" cy="4691063"/>
          </a:xfrm>
        </p:spPr>
        <p:txBody>
          <a:bodyPr/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Пчёлы упаковщики: которые запаковывают принесённый мёд в соты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Содержимое 5" descr="молочк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7293" y="1500174"/>
            <a:ext cx="6608219" cy="5072098"/>
          </a:xfrm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Пчёлы строители: которые помогают ремонтировать и строить ульи и домики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чела строите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571612"/>
            <a:ext cx="4857784" cy="4857784"/>
          </a:xfrm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1097</Words>
  <PresentationFormat>Экран (4:3)</PresentationFormat>
  <Paragraphs>104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       Фатеева Светлана Александровна  старший воспитатель ГДО  МБОУ Алгачинской СОШ </vt:lpstr>
      <vt:lpstr>      Пчела </vt:lpstr>
      <vt:lpstr>           Особенная пчела</vt:lpstr>
      <vt:lpstr>Происхождение пчёл</vt:lpstr>
      <vt:lpstr>           Пчелиная жизнь</vt:lpstr>
      <vt:lpstr>Пчёлы  няньки: они помогают выращивать и ухаживать за личинками. </vt:lpstr>
      <vt:lpstr>  Пчёлы приближённые: они помогают королеве пчелиной матке. </vt:lpstr>
      <vt:lpstr>  Пчёлы упаковщики: которые запаковывают принесённый мёд в соты </vt:lpstr>
      <vt:lpstr>Пчёлы строители: которые помогают ремонтировать и строить ульи и домики</vt:lpstr>
      <vt:lpstr>Пчёлы охранники: которые не пускают чужаков в домик и следят за порядком.</vt:lpstr>
      <vt:lpstr>Пчёлы уборщики: которые убираются в улье и смотрят за порядком.</vt:lpstr>
      <vt:lpstr>            Строение пчелы</vt:lpstr>
      <vt:lpstr>Жало пчелы</vt:lpstr>
      <vt:lpstr>          Пчелиный дом</vt:lpstr>
      <vt:lpstr>Стадия развития личинки</vt:lpstr>
      <vt:lpstr>Различие пчелы от осы, шмеля и шершня</vt:lpstr>
      <vt:lpstr>Пчела в полёте</vt:lpstr>
      <vt:lpstr>Пчела – сборщик мёда</vt:lpstr>
      <vt:lpstr>Пчела - танцор</vt:lpstr>
      <vt:lpstr>Пчёлы – кормилицы и маточное молочко</vt:lpstr>
      <vt:lpstr>Польза от пчёл</vt:lpstr>
      <vt:lpstr>Укусы пчелы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Пчёлы – наши друзья</dc:title>
  <dc:creator>Admin</dc:creator>
  <cp:lastModifiedBy>Admin</cp:lastModifiedBy>
  <cp:revision>29</cp:revision>
  <dcterms:created xsi:type="dcterms:W3CDTF">2017-03-28T03:56:08Z</dcterms:created>
  <dcterms:modified xsi:type="dcterms:W3CDTF">2018-06-26T01:57:38Z</dcterms:modified>
</cp:coreProperties>
</file>