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81" r:id="rId9"/>
    <p:sldId id="280" r:id="rId10"/>
    <p:sldId id="276" r:id="rId11"/>
    <p:sldId id="277" r:id="rId12"/>
    <p:sldId id="266" r:id="rId13"/>
    <p:sldId id="268" r:id="rId14"/>
    <p:sldId id="270" r:id="rId15"/>
    <p:sldId id="271" r:id="rId16"/>
    <p:sldId id="282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8" autoAdjust="0"/>
    <p:restoredTop sz="94660"/>
  </p:normalViewPr>
  <p:slideViewPr>
    <p:cSldViewPr>
      <p:cViewPr>
        <p:scale>
          <a:sx n="89" d="100"/>
          <a:sy n="89" d="100"/>
        </p:scale>
        <p:origin x="-89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4742DE-D701-480A-980B-B63C3446049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1BAB28-B1DB-4175-9855-70E33D51B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676456" cy="2172284"/>
          </a:xfrm>
          <a:effectLst/>
        </p:spPr>
        <p:txBody>
          <a:bodyPr>
            <a:normAutofit/>
          </a:bodyPr>
          <a:lstStyle/>
          <a:p>
            <a:r>
              <a:rPr lang="ru-RU" sz="3100" smtClean="0"/>
              <a:t>ПРОЕКТНАЯ работа </a:t>
            </a:r>
            <a:r>
              <a:rPr lang="ru-RU" sz="3100" dirty="0" smtClean="0"/>
              <a:t>на тему:</a:t>
            </a: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dirty="0"/>
              <a:t>«Внедрение музейной педагогики в образовательный процесс </a:t>
            </a:r>
            <a:r>
              <a:rPr lang="ru-RU" sz="3100" smtClean="0"/>
              <a:t>ДОУ»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437112"/>
            <a:ext cx="6300192" cy="3429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Выполнила: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Методист ГБОУ Школа 1411</a:t>
            </a:r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</a:t>
            </a:r>
            <a:r>
              <a:rPr lang="ru-RU" sz="1800" dirty="0" err="1" smtClean="0">
                <a:solidFill>
                  <a:schemeClr val="tx1"/>
                </a:solidFill>
              </a:rPr>
              <a:t>Касилина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Галина </a:t>
            </a:r>
            <a:r>
              <a:rPr lang="ru-RU" sz="1800" dirty="0" smtClean="0">
                <a:solidFill>
                  <a:schemeClr val="tx1"/>
                </a:solidFill>
              </a:rPr>
              <a:t>Викторовна</a:t>
            </a:r>
          </a:p>
          <a:p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</a:t>
            </a:r>
            <a:r>
              <a:rPr lang="ru-RU" sz="1800" dirty="0" smtClean="0"/>
              <a:t>                                                         </a:t>
            </a:r>
            <a:endParaRPr lang="ru-RU" sz="1800" dirty="0"/>
          </a:p>
          <a:p>
            <a:endParaRPr lang="ru-RU" sz="1800" dirty="0"/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8" descr="Изображение 3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553491"/>
            <a:ext cx="2631236" cy="1641364"/>
          </a:xfr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Picture 11" descr="IMG_28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505386" y="3854594"/>
            <a:ext cx="2352894" cy="151957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0" name="TextBox 9"/>
          <p:cNvSpPr txBox="1"/>
          <p:nvPr/>
        </p:nvSpPr>
        <p:spPr>
          <a:xfrm>
            <a:off x="142844" y="122183"/>
            <a:ext cx="87154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Чтобы активизировать у детей желание творить, мы создали мини - музеи в каждой  группе: «Медоносная пчела», «Шерсть», «Русская изба», «Волшебное чудо- стекло» и другие. Конечно, в условиях детского сада невозможно создать экспозиции, соответствующие требованиям музейного дела. Поэтому мы назвали их "мини-музеями".</a:t>
            </a:r>
            <a:r>
              <a:rPr lang="ru-RU" b="1" dirty="0"/>
              <a:t> </a:t>
            </a:r>
            <a:endParaRPr lang="ru-RU" b="1" dirty="0" smtClean="0"/>
          </a:p>
          <a:p>
            <a:pPr algn="just"/>
            <a:r>
              <a:rPr lang="ru-RU" b="1" dirty="0" smtClean="0"/>
              <a:t>Но </a:t>
            </a:r>
            <a:r>
              <a:rPr lang="ru-RU" b="1" dirty="0"/>
              <a:t>что такое мини-музей</a:t>
            </a:r>
            <a:r>
              <a:rPr lang="ru-RU" b="1" dirty="0" smtClean="0"/>
              <a:t>?</a:t>
            </a:r>
          </a:p>
          <a:p>
            <a:pPr algn="just"/>
            <a:r>
              <a:rPr lang="ru-RU" b="1" dirty="0" smtClean="0"/>
              <a:t>Во-первых</a:t>
            </a:r>
            <a:r>
              <a:rPr lang="ru-RU" b="1" dirty="0"/>
              <a:t>,</a:t>
            </a:r>
            <a:r>
              <a:rPr lang="ru-RU" dirty="0"/>
              <a:t> “мини” напоминает нам о том, что музей в детском саду занимает очень небольшое пространство. Это может быть часть группового помещения, холла, спальни раздевалки, коридора, изостудии, экологической комнаты. </a:t>
            </a:r>
            <a:r>
              <a:rPr lang="ru-RU" b="1" dirty="0"/>
              <a:t>Во-вторых</a:t>
            </a:r>
            <a:r>
              <a:rPr lang="ru-RU" dirty="0"/>
              <a:t> он создан для самых маленьких посетителей и открыт для них постоянно. </a:t>
            </a:r>
            <a:r>
              <a:rPr lang="ru-RU" b="1" dirty="0"/>
              <a:t>В-третьих</a:t>
            </a:r>
            <a:r>
              <a:rPr lang="ru-RU" dirty="0"/>
              <a:t>, мини-музей не отвечает многим строгим требованиям, которые предъявляются к настоящим музеям.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00100" y="500042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85728"/>
            <a:ext cx="864399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Воспитатель может</a:t>
            </a:r>
            <a:r>
              <a:rPr lang="ru-RU" dirty="0" smtClean="0"/>
              <a:t> в любое время обратиться к материалам музея, </a:t>
            </a:r>
            <a:r>
              <a:rPr lang="ru-RU" b="1" dirty="0" smtClean="0"/>
              <a:t>а дети </a:t>
            </a:r>
            <a:r>
              <a:rPr lang="ru-RU" dirty="0" smtClean="0"/>
              <a:t>группы по желанию </a:t>
            </a:r>
            <a:r>
              <a:rPr lang="ru-RU" b="1" dirty="0" smtClean="0"/>
              <a:t>рассматривать </a:t>
            </a:r>
            <a:r>
              <a:rPr lang="ru-RU" dirty="0" smtClean="0"/>
              <a:t>экспонаты, </a:t>
            </a:r>
            <a:r>
              <a:rPr lang="ru-RU" b="1" dirty="0" smtClean="0"/>
              <a:t>обсуждать</a:t>
            </a:r>
            <a:r>
              <a:rPr lang="ru-RU" dirty="0" smtClean="0"/>
              <a:t> их особенности, </a:t>
            </a:r>
            <a:r>
              <a:rPr lang="ru-RU" b="1" dirty="0" smtClean="0"/>
              <a:t>задавать вопросы </a:t>
            </a:r>
            <a:r>
              <a:rPr lang="ru-RU" dirty="0" smtClean="0"/>
              <a:t>педагогу, </a:t>
            </a:r>
            <a:r>
              <a:rPr lang="ru-RU" b="1" dirty="0" smtClean="0"/>
              <a:t>использовать</a:t>
            </a:r>
            <a:r>
              <a:rPr lang="ru-RU" dirty="0" smtClean="0"/>
              <a:t> некоторые экспонаты для режиссерских игр, </a:t>
            </a:r>
            <a:r>
              <a:rPr lang="ru-RU" b="1" dirty="0" smtClean="0"/>
              <a:t>пользоваться</a:t>
            </a:r>
            <a:r>
              <a:rPr lang="ru-RU" dirty="0" smtClean="0"/>
              <a:t> дидактическими играми и </a:t>
            </a:r>
            <a:r>
              <a:rPr lang="ru-RU" b="1" dirty="0" smtClean="0"/>
              <a:t>проводить</a:t>
            </a:r>
            <a:r>
              <a:rPr lang="ru-RU" dirty="0" smtClean="0"/>
              <a:t> самостоятельные исследования за экспериментальным столиком.</a:t>
            </a:r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 </a:t>
            </a:r>
            <a:r>
              <a:rPr lang="ru-RU" b="1" dirty="0"/>
              <a:t>Мини-музеи </a:t>
            </a:r>
            <a:r>
              <a:rPr lang="ru-RU" dirty="0"/>
              <a:t>в группах позволили воспитателям сделать слово «музей» привычным и привлекательным для детей. Экспонаты используются для проведения различных занятий, для развития речи, воображения, интеллекта, эмоциональной сферы ребенка. Любой предмет мини-музея может подсказать тему для интересного разговора.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11" name="Picture 5" descr="IMG_14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71987" y="3981584"/>
            <a:ext cx="2435732" cy="1648856"/>
          </a:xfrm>
          <a:prstGeom prst="rect">
            <a:avLst/>
          </a:prstGeom>
          <a:noFill/>
          <a:ln/>
        </p:spPr>
      </p:pic>
      <p:pic>
        <p:nvPicPr>
          <p:cNvPr id="7" name="Picture 4" descr="IMG_06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652120" y="3429000"/>
            <a:ext cx="2281844" cy="31671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87154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Музейная педагогика</a:t>
            </a:r>
            <a:r>
              <a:rPr lang="ru-RU" dirty="0" smtClean="0"/>
              <a:t> – наука о воспитании творческой развитой личности в условиях музейной среды. </a:t>
            </a:r>
          </a:p>
          <a:p>
            <a:pPr algn="just"/>
            <a:r>
              <a:rPr lang="ru-RU" dirty="0" smtClean="0"/>
              <a:t>Создание музейной среды вокруг ребенка, организация интерактивных экскурсионных занятий, особые принципы общения, все это составляющие музейно – педагогического процесса.</a:t>
            </a:r>
          </a:p>
          <a:p>
            <a:pPr algn="just"/>
            <a:r>
              <a:rPr lang="ru-RU" dirty="0" smtClean="0"/>
              <a:t>Эффективность всей работы в мини-музее в немалой степени зависит от того, насколько удачно расположены экспонаты, от степени их привлекательности для ребенка, так как внимание детей дошкольного возраста еще недостаточно сформировано, оно отличается кратковременностью, неустойчивостью.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8" name="Picture 9" descr="IMG_14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24128" y="4365104"/>
            <a:ext cx="2295136" cy="1663024"/>
          </a:xfrm>
          <a:prstGeom prst="rect">
            <a:avLst/>
          </a:prstGeom>
          <a:noFill/>
          <a:ln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2636913"/>
            <a:ext cx="8686800" cy="1649344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800" b="1" dirty="0" smtClean="0">
                <a:solidFill>
                  <a:prstClr val="black"/>
                </a:solidFill>
              </a:rPr>
              <a:t>Каждый </a:t>
            </a:r>
            <a:r>
              <a:rPr lang="ru-RU" sz="1800" b="1" dirty="0">
                <a:solidFill>
                  <a:prstClr val="black"/>
                </a:solidFill>
              </a:rPr>
              <a:t>мини-музей </a:t>
            </a:r>
            <a:r>
              <a:rPr lang="ru-RU" sz="1800" dirty="0">
                <a:solidFill>
                  <a:prstClr val="black"/>
                </a:solidFill>
              </a:rPr>
              <a:t>– это результат общения, совместной работы педагога, воспитанников и их семей. Важно, что в их создании принимают участие и сами ребята, и их папы, мамы, бабушки, дедушки, братья и сестры.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285728"/>
            <a:ext cx="8643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Создание мини-музеев в дошкольном учреждении – одно из первых источников приобщения детей к сокровищам истории, культуры, искусства.</a:t>
            </a:r>
          </a:p>
          <a:p>
            <a:pPr algn="just"/>
            <a:endParaRPr lang="ru-RU" dirty="0" smtClean="0"/>
          </a:p>
          <a:p>
            <a:r>
              <a:rPr lang="ru-RU" dirty="0"/>
              <a:t>Поддерживание познавательного интереса в старшем дошкольном возрасте требует использования разных форм и приемов работы, в том числе характерных для музейной педагогики.</a:t>
            </a:r>
            <a:br>
              <a:rPr lang="ru-RU" dirty="0"/>
            </a:br>
            <a:endParaRPr lang="ru-RU" dirty="0"/>
          </a:p>
        </p:txBody>
      </p:sp>
      <p:pic>
        <p:nvPicPr>
          <p:cNvPr id="7" name="Picture 6" descr="IMG_14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2744925"/>
            <a:ext cx="2994769" cy="2232248"/>
          </a:xfrm>
          <a:prstGeom prst="rect">
            <a:avLst/>
          </a:prstGeom>
          <a:noFill/>
          <a:ln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154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2" descr="Стекло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861049"/>
            <a:ext cx="237626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214290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Музейная педагогика – это научно-практическая дисциплина на стыке музееведения, педагогики и психологии, рассматривающая музей как образовательную систему и направленная на оптимизацию взаимодействия музея и посетителя. Музейная педагогика в ДОУ – область образовательно-воспитательной деятельности, направленная на формирование у ребенка ценностного отношения к действительности.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5" descr="IMG_0316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6000"/>
          </a:blip>
          <a:srcRect/>
          <a:stretch>
            <a:fillRect/>
          </a:stretch>
        </p:blipFill>
        <p:spPr>
          <a:xfrm>
            <a:off x="214282" y="2143116"/>
            <a:ext cx="3357586" cy="2769044"/>
          </a:xfrm>
          <a:noFill/>
        </p:spPr>
      </p:pic>
      <p:pic>
        <p:nvPicPr>
          <p:cNvPr id="8" name="Picture 37" descr="IMG_14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714744" y="3929066"/>
            <a:ext cx="3643338" cy="2731980"/>
          </a:xfrm>
          <a:prstGeom prst="rect">
            <a:avLst/>
          </a:prstGeom>
          <a:noFill/>
          <a:ln/>
        </p:spPr>
      </p:pic>
      <p:pic>
        <p:nvPicPr>
          <p:cNvPr id="6145" name="Picture 1" descr="Стекло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000240"/>
            <a:ext cx="30234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MG_14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285992"/>
            <a:ext cx="3506992" cy="2630487"/>
          </a:xfrm>
          <a:prstGeom prst="rect">
            <a:avLst/>
          </a:prstGeom>
          <a:noFill/>
          <a:ln/>
        </p:spPr>
      </p:pic>
      <p:pic>
        <p:nvPicPr>
          <p:cNvPr id="6" name="Picture 7" descr="IMG_14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355976" y="2285992"/>
            <a:ext cx="3429024" cy="2574464"/>
          </a:xfrm>
          <a:prstGeom prst="rect">
            <a:avLst/>
          </a:prstGeom>
          <a:noFill/>
          <a:ln/>
        </p:spPr>
      </p:pic>
      <p:sp>
        <p:nvSpPr>
          <p:cNvPr id="7" name="TextBox 6"/>
          <p:cNvSpPr txBox="1"/>
          <p:nvPr/>
        </p:nvSpPr>
        <p:spPr>
          <a:xfrm>
            <a:off x="357158" y="0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Интеграция в воспитательно-образовательный процесс придает музею более высокий статус, он становится важной составляющей жизни ДОУ и импульсом для социализации ребенка в атмосфере творчества.</a:t>
            </a:r>
          </a:p>
          <a:p>
            <a:r>
              <a:rPr lang="ru-RU" dirty="0" smtClean="0"/>
              <a:t>Важным итогом проекта “Мини-музеи для детей” мы считаем и то, что в процессе его реализации и после этого многие родители стали посещать с детьми “настоящие” музеи – Дарвиновский, музей Москвы и другие.</a:t>
            </a:r>
          </a:p>
          <a:p>
            <a:r>
              <a:rPr lang="ru-RU" dirty="0" smtClean="0"/>
              <a:t> А мини-музеи стали </a:t>
            </a:r>
            <a:r>
              <a:rPr lang="ru-RU" dirty="0" err="1" smtClean="0"/>
              <a:t>неотъемлемлемоей</a:t>
            </a:r>
            <a:r>
              <a:rPr lang="ru-RU" dirty="0" smtClean="0"/>
              <a:t> частью развивающей предметной среды нашего детского сада.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i="1" dirty="0" smtClean="0"/>
              <a:t>Рекомендации руководителям ДОУ</a:t>
            </a:r>
          </a:p>
          <a:p>
            <a:pPr>
              <a:buNone/>
            </a:pPr>
            <a:r>
              <a:rPr lang="ru-RU" sz="1800" b="1" i="1" dirty="0" smtClean="0"/>
              <a:t>Прежде чем начать работу по</a:t>
            </a:r>
            <a:r>
              <a:rPr lang="ru-RU" sz="1800" dirty="0" smtClean="0"/>
              <a:t> организации мини - музеев, </a:t>
            </a:r>
            <a:r>
              <a:rPr lang="ru-RU" sz="1800" b="1" i="1" dirty="0" smtClean="0"/>
              <a:t>следует предпринять ряд шагов:</a:t>
            </a:r>
            <a:endParaRPr lang="ru-RU" sz="1800" dirty="0" smtClean="0"/>
          </a:p>
          <a:p>
            <a:pPr lvl="0"/>
            <a:r>
              <a:rPr lang="ru-RU" sz="1800" dirty="0" smtClean="0"/>
              <a:t>Создать инициативную  группу педагогов.</a:t>
            </a:r>
          </a:p>
          <a:p>
            <a:pPr lvl="0"/>
            <a:r>
              <a:rPr lang="ru-RU" sz="1800" dirty="0" smtClean="0"/>
              <a:t>Изучить  специальную литературу о музеях и искусстве.</a:t>
            </a:r>
          </a:p>
          <a:p>
            <a:pPr lvl="0"/>
            <a:r>
              <a:rPr lang="ru-RU" sz="1800" dirty="0" smtClean="0"/>
              <a:t> Определить направления работы.</a:t>
            </a:r>
          </a:p>
          <a:p>
            <a:pPr lvl="0"/>
            <a:r>
              <a:rPr lang="ru-RU" sz="1800" dirty="0" smtClean="0"/>
              <a:t>Составить небольшой, но конкретный план. Включить в него мероприятия, намеченные в плане вашего образовательного учреждения.</a:t>
            </a:r>
          </a:p>
          <a:p>
            <a:pPr lvl="0"/>
            <a:r>
              <a:rPr lang="ru-RU" sz="1800" dirty="0" smtClean="0"/>
              <a:t> Разработать систему материального стимулирования педагогов.</a:t>
            </a:r>
          </a:p>
          <a:p>
            <a:pPr lvl="0"/>
            <a:r>
              <a:rPr lang="ru-RU" sz="1800" dirty="0" smtClean="0"/>
              <a:t>Использовать все образовательное пространство детского сада для расположения мини – музеев.</a:t>
            </a:r>
          </a:p>
          <a:p>
            <a:pPr lvl="0"/>
            <a:r>
              <a:rPr lang="ru-RU" sz="1800" dirty="0" smtClean="0"/>
              <a:t>Отобрать всё доступное, конкретное и необходимое для экспозиций мини-музея.</a:t>
            </a:r>
          </a:p>
          <a:p>
            <a:pPr lvl="0"/>
            <a:r>
              <a:rPr lang="ru-RU" sz="1800" dirty="0" smtClean="0"/>
              <a:t> Обучение в мини – музее должно  нести  творческий и развивающий характер.</a:t>
            </a:r>
          </a:p>
          <a:p>
            <a:pPr lvl="0"/>
            <a:r>
              <a:rPr lang="ru-RU" sz="1800" dirty="0" smtClean="0"/>
              <a:t> В свободных разговорах предоставить детям возможность высказать впечатления. Пусть словами, жестами, рисунком выразят любые мелочи, которые поразили их в мини-музее.</a:t>
            </a:r>
          </a:p>
          <a:p>
            <a:pPr lvl="0"/>
            <a:r>
              <a:rPr lang="ru-RU" sz="1800" dirty="0" smtClean="0"/>
              <a:t>К музею ребёнка целесообразнее приобщать через циклы  мероприятий.</a:t>
            </a:r>
          </a:p>
          <a:p>
            <a:pPr lvl="0"/>
            <a:r>
              <a:rPr lang="ru-RU" sz="1800" dirty="0" smtClean="0"/>
              <a:t>Использовать разнообразные  музыкальные произведения при ознакомлении детей с музейным искусством. </a:t>
            </a:r>
          </a:p>
          <a:p>
            <a:pPr lvl="0"/>
            <a:r>
              <a:rPr lang="ru-RU" sz="1800" dirty="0" smtClean="0"/>
              <a:t>Одной из форм  работы могут быть  проекты.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79512" y="404664"/>
            <a:ext cx="84604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 результате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проделанной работы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была  </a:t>
            </a: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проа</a:t>
            </a: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нализирована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научно - методическая  литература и практическая деятельность  ДОУ по теме: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«Внедрение музейной педагогики в образовательный процесс  ДОУ».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Создана и апробирована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модель образовательного процесса в ДОУ по внедрению музейной педагогики в образовательный процесс.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Творческой группой ОУ составлен план работы и проведен ряд методических мероприятий по повышению квалификации педагогов.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Разработан  проект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: «Мини-музеи в детском саду», который был направлен на создание мини-музеев в ДОУ и организацию познавательно-исследовательской деятельности с детьми в пространстве мини-музея.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9512" y="4077072"/>
            <a:ext cx="8460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Разработаны методические рекомендации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для руководителей ДОУ  по организации  образовательного процесса с использованием средств музейной педагогики.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5445224"/>
            <a:ext cx="8964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В дальнейшем планируем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продолжить работу по музейной педагогике в ДОУ,  а также   разработать систему познавательных занятий в мини-музее.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4357686" y="1643050"/>
            <a:ext cx="4357718" cy="2214578"/>
          </a:xfrm>
          <a:prstGeom prst="horizontalScroll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285852" y="3643314"/>
            <a:ext cx="6572296" cy="3071810"/>
          </a:xfrm>
          <a:prstGeom prst="horizontalScroll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71472" y="142852"/>
            <a:ext cx="4286280" cy="1857388"/>
          </a:xfrm>
          <a:prstGeom prst="horizontalScroll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14414" y="500042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Объект исследования</a:t>
            </a:r>
            <a:r>
              <a:rPr lang="ru-RU" dirty="0"/>
              <a:t>:</a:t>
            </a:r>
          </a:p>
          <a:p>
            <a:r>
              <a:rPr lang="ru-RU" dirty="0"/>
              <a:t>Образовательный процесс ДОУ.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1928802"/>
            <a:ext cx="357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Предмет исследования:</a:t>
            </a:r>
            <a:endParaRPr lang="ru-RU" dirty="0"/>
          </a:p>
          <a:p>
            <a:r>
              <a:rPr lang="ru-RU" dirty="0"/>
              <a:t>Построение образовательного процесса в ДОУ на основе использования средств музейной педагогики.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85918" y="4071942"/>
            <a:ext cx="6000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Цель исследования:</a:t>
            </a:r>
            <a:endParaRPr lang="ru-RU" dirty="0"/>
          </a:p>
          <a:p>
            <a:r>
              <a:rPr lang="ru-RU" dirty="0"/>
              <a:t>Определить составляющие системы работы ДОУ по развитию у детей </a:t>
            </a:r>
            <a:r>
              <a:rPr lang="ru-RU" dirty="0" smtClean="0"/>
              <a:t>познавательно </a:t>
            </a:r>
            <a:r>
              <a:rPr lang="ru-RU" dirty="0"/>
              <a:t>– исследовательской  деятельности через мини – музеи;</a:t>
            </a:r>
          </a:p>
          <a:p>
            <a:r>
              <a:rPr lang="ru-RU" dirty="0"/>
              <a:t>разработать педагогические проекты по созданию и организации мини-музеев;</a:t>
            </a:r>
          </a:p>
          <a:p>
            <a:r>
              <a:rPr lang="ru-RU" dirty="0"/>
              <a:t>определить критерии эффективности реализации данных проектов.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692696"/>
            <a:ext cx="73448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                          Гипотеза:</a:t>
            </a:r>
            <a:endParaRPr lang="ru-RU" sz="2000" dirty="0" smtClean="0"/>
          </a:p>
          <a:p>
            <a:r>
              <a:rPr lang="ru-RU" b="1" i="1" dirty="0" smtClean="0"/>
              <a:t>Если построить</a:t>
            </a:r>
            <a:r>
              <a:rPr lang="ru-RU" dirty="0" smtClean="0"/>
              <a:t> образовательный процесс в ДОУ на основе использования средств музейной педагогики, </a:t>
            </a:r>
            <a:r>
              <a:rPr lang="ru-RU" b="1" i="1" dirty="0" smtClean="0"/>
              <a:t>то это позволит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создать в образовательном учреждении информационно– образовательную среду, позволяющую повысить качество образовательного процесса;</a:t>
            </a:r>
          </a:p>
          <a:p>
            <a:pPr lvl="0"/>
            <a:r>
              <a:rPr lang="ru-RU" dirty="0" smtClean="0"/>
              <a:t>мотивировать педагогический коллектив на инновационную деятельность;</a:t>
            </a:r>
          </a:p>
          <a:p>
            <a:pPr lvl="0"/>
            <a:r>
              <a:rPr lang="ru-RU" dirty="0" smtClean="0"/>
              <a:t>создать модель построения образовательного процесса  в ДОУ с использованием средств музейной педагогики; разработать возможные варианты педагогических проектов по созданию и организации мини – музеев; определить критерии эффективности реализации данных проектов;</a:t>
            </a:r>
          </a:p>
          <a:p>
            <a:pPr lvl="0"/>
            <a:r>
              <a:rPr lang="ru-RU" dirty="0" smtClean="0"/>
              <a:t>разработать  методические рекомендации для руководителей  дошкольных образовательных учреждений по организации  образовательного процесса с использованием средств музейной педагогики и применению педагогических проектов.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071538" y="476672"/>
            <a:ext cx="7000924" cy="6048672"/>
          </a:xfrm>
          <a:prstGeom prst="verticalScroll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14678" y="571480"/>
            <a:ext cx="3786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Задачи исследования: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1428736"/>
            <a:ext cx="40005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1.Анализ научной литературы и практической работы ДОУ по теме исследования.</a:t>
            </a:r>
          </a:p>
          <a:p>
            <a:r>
              <a:rPr lang="ru-RU" dirty="0"/>
              <a:t>2.Создать модель образовательного процесса в ДОУ по теме исследования.</a:t>
            </a:r>
          </a:p>
          <a:p>
            <a:r>
              <a:rPr lang="ru-RU" dirty="0"/>
              <a:t>3.Апробировать модель образовательного процесса в ДОУ по теме исследования.</a:t>
            </a:r>
          </a:p>
          <a:p>
            <a:r>
              <a:rPr lang="ru-RU" dirty="0"/>
              <a:t>4.Разработать методические рекомендации руководителям дошкольных образовательных учреждений по использованию модели образовательного процесса в ДОУ по теме исследования (по внедрению музейной педагогики в образовательный процесс ДОУ).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Блок-схема: процесс 25"/>
          <p:cNvSpPr/>
          <p:nvPr/>
        </p:nvSpPr>
        <p:spPr>
          <a:xfrm>
            <a:off x="5076056" y="836712"/>
            <a:ext cx="3456384" cy="504056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971600" y="3573016"/>
            <a:ext cx="1944216" cy="576064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4427984" y="4869160"/>
            <a:ext cx="3024336" cy="1008112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251520" y="1124744"/>
            <a:ext cx="3456384" cy="1152128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51720" y="332656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Методы исследования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34076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М</a:t>
            </a:r>
            <a:r>
              <a:rPr lang="ru-RU" dirty="0" smtClean="0"/>
              <a:t>етод теоретического анализа         литературы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908720"/>
            <a:ext cx="39604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Эмпирические методы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2539870">
            <a:off x="5032414" y="1192820"/>
            <a:ext cx="177836" cy="1468681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732240" y="1340768"/>
            <a:ext cx="216024" cy="1728192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561913">
            <a:off x="5632476" y="1333214"/>
            <a:ext cx="182190" cy="937045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32724">
            <a:off x="6175451" y="1418951"/>
            <a:ext cx="202097" cy="576727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1245334">
            <a:off x="7147087" y="1420202"/>
            <a:ext cx="199694" cy="1074675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1074764">
            <a:off x="7835643" y="1424251"/>
            <a:ext cx="198624" cy="625124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707904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наблюдение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788024" y="2348880"/>
            <a:ext cx="185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580112" y="19888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интервью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092280" y="25649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308304" y="2060848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тестирование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372200" y="31409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беседа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644008" y="501317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Статистические методы исследования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971600" y="364502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Эксперимент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>
            <a:off x="899592" y="836712"/>
            <a:ext cx="7776864" cy="4968552"/>
          </a:xfrm>
          <a:prstGeom prst="verticalScroll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96" y="1988840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Новизна</a:t>
            </a:r>
            <a:r>
              <a:rPr lang="ru-RU" dirty="0" smtClean="0"/>
              <a:t> воспитания средствами музейной педагогики состоит в том, что она позволяет формировать личность комплексно, через многообразие форм, методов, средств, применяемых в современном образовательном процессе, широко используя социум, привлекая потенциал культурно-исторической среды, общественность, государственные и частные музеи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500034" y="928670"/>
            <a:ext cx="4608512" cy="1872208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714876" y="2928934"/>
            <a:ext cx="4106166" cy="1214446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67544" y="4293096"/>
            <a:ext cx="4752528" cy="2232248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34" y="1071546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Приобщение дошкольников к культуре,  формирование  ценностного отношения к искусству </a:t>
            </a:r>
            <a:r>
              <a:rPr lang="ru-RU" i="1" dirty="0" smtClean="0"/>
              <a:t>– это одна из важнейших задач воспитания и обучения детей дошкольного возраста</a:t>
            </a:r>
            <a:r>
              <a:rPr lang="ru-RU" dirty="0" smtClean="0"/>
              <a:t>. 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3000373"/>
            <a:ext cx="38918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Музей </a:t>
            </a:r>
            <a:r>
              <a:rPr lang="ru-RU" i="1" dirty="0" smtClean="0"/>
              <a:t>удовлетворяет познавательные и образовательные потребности детей.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437112"/>
            <a:ext cx="4608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Создать такие условия, в которых ребенок смог бы максимально </a:t>
            </a:r>
            <a:r>
              <a:rPr lang="ru-RU" dirty="0" err="1" smtClean="0"/>
              <a:t>самореализоваться</a:t>
            </a:r>
            <a:r>
              <a:rPr lang="ru-RU" dirty="0" smtClean="0"/>
              <a:t>, то есть установить собственные отношения с обществом, историей, культурой человечества – </a:t>
            </a:r>
            <a:r>
              <a:rPr lang="ru-RU" i="1" dirty="0" smtClean="0"/>
              <a:t>является одной из основных задач воспитательного процесса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643042" y="357166"/>
            <a:ext cx="571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Актуальность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Мы решили создать собственный "музейный комплекс" во всех групповых помещениях.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 поставили перед собой следующие задачи: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сплотить коллектив детей, воспитателей и родителей; </a:t>
            </a:r>
          </a:p>
          <a:p>
            <a:r>
              <a:rPr lang="ru-RU" dirty="0" smtClean="0"/>
              <a:t>создать условия для творческого общения и сотрудничества воспитателей, родителей и детей;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В основу решения этих задач положены следующие принципы: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принцип учета возрастных особенностей дошкольников; </a:t>
            </a:r>
          </a:p>
          <a:p>
            <a:r>
              <a:rPr lang="ru-RU" dirty="0" smtClean="0"/>
              <a:t>принцип опоры на интересы ребенка; </a:t>
            </a:r>
          </a:p>
          <a:p>
            <a:r>
              <a:rPr lang="ru-RU" dirty="0" smtClean="0"/>
              <a:t>принцип осуществления взаимодействия воспитателя с детьми при руководящей роли взрослого; </a:t>
            </a:r>
          </a:p>
          <a:p>
            <a:r>
              <a:rPr lang="ru-RU" dirty="0" smtClean="0"/>
              <a:t>принцип наглядности; </a:t>
            </a:r>
          </a:p>
          <a:p>
            <a:r>
              <a:rPr lang="ru-RU" dirty="0" smtClean="0"/>
              <a:t>принцип последовательности; </a:t>
            </a:r>
          </a:p>
          <a:p>
            <a:r>
              <a:rPr lang="ru-RU" dirty="0" smtClean="0"/>
              <a:t>принцип сотрудничества и взаимоуважения.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219075" y="357166"/>
            <a:ext cx="7139007" cy="28575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dirty="0" smtClean="0"/>
              <a:t>Музейная экспозиция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«Кукла»</a:t>
            </a:r>
          </a:p>
        </p:txBody>
      </p:sp>
      <p:pic>
        <p:nvPicPr>
          <p:cNvPr id="10243" name="Picture 6" descr="куклы05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112" y="3429000"/>
            <a:ext cx="2880320" cy="1671917"/>
          </a:xfr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357158" y="785794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Любой мини-музей содержит экспонаты, которые можно трогать, нюхать, рассматривать. С экспонатами можно играть и при большом желании, даже взять на время домой. И эта особенность, безусловно, очень привлекает детей. А раз у них появляется интерес, обучение становиться более эффективным. Дизайн экспозиции должен быть таким, чтобы заключенная в ней информация легко воспринималась посетителями различного возраста и любых социальных групп.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342</TotalTime>
  <Words>1215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ПРОЕКТНАЯ работа на тему:  «Внедрение музейной педагогики в образовательный процесс ДОУ»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Музейная экспозиция  «Кукла»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аттестационная работа на тему:  «Внедрение музейной педагогики в образовательный процесс ДОУ».</dc:title>
  <dc:creator>GEG</dc:creator>
  <cp:lastModifiedBy>user</cp:lastModifiedBy>
  <cp:revision>49</cp:revision>
  <dcterms:created xsi:type="dcterms:W3CDTF">2013-02-21T09:29:22Z</dcterms:created>
  <dcterms:modified xsi:type="dcterms:W3CDTF">2018-06-25T10:46:38Z</dcterms:modified>
</cp:coreProperties>
</file>