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66" r:id="rId5"/>
    <p:sldId id="259" r:id="rId6"/>
    <p:sldId id="258" r:id="rId7"/>
    <p:sldId id="267" r:id="rId8"/>
    <p:sldId id="268" r:id="rId9"/>
    <p:sldId id="269" r:id="rId10"/>
    <p:sldId id="260" r:id="rId11"/>
    <p:sldId id="261" r:id="rId12"/>
    <p:sldId id="262" r:id="rId13"/>
    <p:sldId id="263" r:id="rId14"/>
    <p:sldId id="264" r:id="rId15"/>
    <p:sldId id="265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ECEB-0651-4B7C-ADAB-C8767D5DCC66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2DD2560-26B4-42EA-BEF1-BB2CE18B06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ECEB-0651-4B7C-ADAB-C8767D5DCC66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2560-26B4-42EA-BEF1-BB2CE18B06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ECEB-0651-4B7C-ADAB-C8767D5DCC66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2560-26B4-42EA-BEF1-BB2CE18B06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ECEB-0651-4B7C-ADAB-C8767D5DCC66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2DD2560-26B4-42EA-BEF1-BB2CE18B06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ECEB-0651-4B7C-ADAB-C8767D5DCC66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2560-26B4-42EA-BEF1-BB2CE18B065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ECEB-0651-4B7C-ADAB-C8767D5DCC66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2560-26B4-42EA-BEF1-BB2CE18B06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ECEB-0651-4B7C-ADAB-C8767D5DCC66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2DD2560-26B4-42EA-BEF1-BB2CE18B065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ECEB-0651-4B7C-ADAB-C8767D5DCC66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2560-26B4-42EA-BEF1-BB2CE18B06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ECEB-0651-4B7C-ADAB-C8767D5DCC66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2560-26B4-42EA-BEF1-BB2CE18B06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ECEB-0651-4B7C-ADAB-C8767D5DCC66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2560-26B4-42EA-BEF1-BB2CE18B06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DECEB-0651-4B7C-ADAB-C8767D5DCC66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2560-26B4-42EA-BEF1-BB2CE18B065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C5DECEB-0651-4B7C-ADAB-C8767D5DCC66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2DD2560-26B4-42EA-BEF1-BB2CE18B065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3"/>
            <a:ext cx="7772400" cy="936104"/>
          </a:xfrm>
        </p:spPr>
        <p:txBody>
          <a:bodyPr/>
          <a:lstStyle/>
          <a:p>
            <a:pPr algn="ctr"/>
            <a:r>
              <a:rPr lang="ru-RU" dirty="0" smtClean="0"/>
              <a:t>Развиваем мелкую моторику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27485" y="5667751"/>
            <a:ext cx="6069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Мастер-класс «Веселые пальчики»</a:t>
            </a:r>
            <a:endParaRPr lang="ru-RU" sz="2800" dirty="0"/>
          </a:p>
        </p:txBody>
      </p:sp>
      <p:pic>
        <p:nvPicPr>
          <p:cNvPr id="1026" name="Picture 2" descr="C:\Users\User\Pictures\i061YQ57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7485" y="1340768"/>
            <a:ext cx="5616624" cy="39868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4320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7048" y="340844"/>
            <a:ext cx="5012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Пальчиковые игры с предметами.</a:t>
            </a:r>
            <a:endParaRPr lang="ru-RU" sz="2400" dirty="0"/>
          </a:p>
        </p:txBody>
      </p:sp>
      <p:pic>
        <p:nvPicPr>
          <p:cNvPr id="3075" name="Picture 3" descr="C:\Users\User\Pictures\iWR190LY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3342" y="969184"/>
            <a:ext cx="3218596" cy="26300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2050" name="Picture 2" descr="C:\Users\User\Desktop\DSC0189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991" y="1079152"/>
            <a:ext cx="3360113" cy="25200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1026" name="Picture 2" descr="C:\Users\User\Pictures\6_dozator-25e25266-clu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7048" y="3810670"/>
            <a:ext cx="4277930" cy="28519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8001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235814"/>
            <a:ext cx="2393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Игры-шнуровки</a:t>
            </a:r>
            <a:endParaRPr lang="ru-RU" sz="2400" dirty="0"/>
          </a:p>
        </p:txBody>
      </p:sp>
      <p:pic>
        <p:nvPicPr>
          <p:cNvPr id="4098" name="Picture 2" descr="C:\Users\User\Pictures\10000343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5" y="3717032"/>
            <a:ext cx="2232123" cy="28061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4099" name="Picture 3" descr="C:\Users\User\Pictures\4736_0a0f4e90d36f86322cb9aa59fb099a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2349" y="908720"/>
            <a:ext cx="3240360" cy="24302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4101" name="Picture 5" descr="C:\Users\User\Pictures\iFZDZC66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085068"/>
            <a:ext cx="3240360" cy="23438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8806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169764"/>
            <a:ext cx="2909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Наматывание лент</a:t>
            </a:r>
            <a:endParaRPr lang="ru-RU" sz="2400" dirty="0"/>
          </a:p>
        </p:txBody>
      </p:sp>
      <p:pic>
        <p:nvPicPr>
          <p:cNvPr id="5122" name="Picture 2" descr="C:\Users\User\Pictures\i2MJ0A2F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95186"/>
            <a:ext cx="3600400" cy="24002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5123" name="Picture 3" descr="C:\Users\User\Pictures\i14CB3J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8253" y="995186"/>
            <a:ext cx="3667067" cy="23267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6146" name="Picture 2" descr="C:\Users\User\Pictures\14344536_69389-650x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670437"/>
            <a:ext cx="2909194" cy="29091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7258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i1ALIBS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464500" cy="25497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6147" name="Picture 3" descr="C:\Users\User\Pictures\vfyrf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7" y="2060848"/>
            <a:ext cx="3937665" cy="30035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2987824" y="468878"/>
            <a:ext cx="4664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Игры с сыпучими материалами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8711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Pictures\detsad-119661-145744614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62969"/>
            <a:ext cx="3292080" cy="24678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7171" name="Picture 3" descr="C:\Users\User\Pictures\detsad-438867-14609073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688941"/>
            <a:ext cx="3456384" cy="25910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7172" name="Picture 4" descr="C:\Users\User\Pictures\iSUUR4GAH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265659"/>
            <a:ext cx="2340014" cy="33930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2876308" y="153030"/>
            <a:ext cx="2789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Игры с крышками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4339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Pictures\detsad-350630-14343016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372225" cy="42481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2771800" y="533871"/>
            <a:ext cx="3213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Игры с карандашами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8367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0018-018-Vsem-spasib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464" y="1340768"/>
            <a:ext cx="5760641" cy="4320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10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86409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 </a:t>
            </a:r>
            <a:r>
              <a:rPr lang="ru-RU" sz="3200" b="1" dirty="0"/>
              <a:t>Задачи:</a:t>
            </a:r>
          </a:p>
          <a:p>
            <a:r>
              <a:rPr lang="ru-RU" sz="3200" dirty="0" smtClean="0"/>
              <a:t>1. Раскрыть </a:t>
            </a:r>
            <a:r>
              <a:rPr lang="ru-RU" sz="3200" dirty="0"/>
              <a:t>важность работы по развитию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мелкой </a:t>
            </a:r>
            <a:r>
              <a:rPr lang="ru-RU" sz="3200" dirty="0"/>
              <a:t>моторики у детей дошкольного </a:t>
            </a:r>
            <a:r>
              <a:rPr lang="ru-RU" sz="3200" dirty="0" smtClean="0"/>
              <a:t>     </a:t>
            </a:r>
          </a:p>
          <a:p>
            <a:r>
              <a:rPr lang="ru-RU" sz="3200" dirty="0" smtClean="0"/>
              <a:t>    возраста</a:t>
            </a:r>
            <a:r>
              <a:rPr lang="ru-RU" sz="3200" dirty="0"/>
              <a:t>.</a:t>
            </a:r>
          </a:p>
          <a:p>
            <a:r>
              <a:rPr lang="ru-RU" sz="3200" dirty="0" smtClean="0"/>
              <a:t>2. Поделиться </a:t>
            </a:r>
            <a:r>
              <a:rPr lang="ru-RU" sz="3200" dirty="0"/>
              <a:t>с педагогами своими </a:t>
            </a:r>
          </a:p>
          <a:p>
            <a:r>
              <a:rPr lang="ru-RU" sz="3200" dirty="0"/>
              <a:t>    разработками по этой теме.</a:t>
            </a:r>
          </a:p>
          <a:p>
            <a:r>
              <a:rPr lang="ru-RU" sz="3200" dirty="0" smtClean="0"/>
              <a:t>3. </a:t>
            </a:r>
            <a:r>
              <a:rPr lang="ru-RU" sz="3200" dirty="0"/>
              <a:t>Апробировать с педагогами несколько </a:t>
            </a:r>
            <a:r>
              <a:rPr lang="ru-RU" sz="3200" dirty="0" smtClean="0"/>
              <a:t>иг</a:t>
            </a:r>
            <a:r>
              <a:rPr lang="ru-RU" sz="3200" dirty="0" smtClean="0"/>
              <a:t>р  </a:t>
            </a:r>
            <a:r>
              <a:rPr lang="ru-RU" sz="3200" dirty="0" smtClean="0"/>
              <a:t>и  </a:t>
            </a:r>
            <a:r>
              <a:rPr lang="ru-RU" sz="3200" dirty="0"/>
              <a:t>упражнений по развитию мелкой </a:t>
            </a:r>
            <a:r>
              <a:rPr lang="ru-RU" sz="3200" dirty="0" smtClean="0"/>
              <a:t>   моторики</a:t>
            </a:r>
            <a:r>
              <a:rPr lang="ru-RU" sz="3200" dirty="0"/>
              <a:t>.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8547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User\Pictures\gedk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344816" cy="55086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4262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азв. реч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8451" y="874141"/>
            <a:ext cx="6548536" cy="49114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2771800" y="412476"/>
            <a:ext cx="3737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Пальчиковая гимнастика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123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DSC018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6830" y="1484784"/>
            <a:ext cx="4317008" cy="32377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2150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8486" y="260648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  </a:t>
            </a:r>
          </a:p>
        </p:txBody>
      </p:sp>
      <p:pic>
        <p:nvPicPr>
          <p:cNvPr id="2050" name="Picture 2" descr="C:\Users\User\Pictures\7695176_stock-vector-cartoon-handyman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938" y="1068013"/>
            <a:ext cx="3912046" cy="417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Pictures\f576d020dbe9ee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55" b="9909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628800"/>
            <a:ext cx="3763797" cy="305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48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User\Pictures\203718245_cfee2835d686cf50c419a69d226920fd_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801862"/>
            <a:ext cx="3933900" cy="49042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3078" name="Picture 6" descr="C:\Users\User\Pictures\no-translate-detected_2434986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273649"/>
            <a:ext cx="4057923" cy="396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0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Pictures\i4ABVYEI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433" y="1700808"/>
            <a:ext cx="4620769" cy="34474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4099" name="Picture 3" descr="C:\Users\User\Pictures\i5DZN6MIL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26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1204" y="980728"/>
            <a:ext cx="3505200" cy="447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88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iBYFG014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34270"/>
            <a:ext cx="3736108" cy="33409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5124" name="Picture 4" descr="C:\Users\User\Pictures\was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825" y="1389336"/>
            <a:ext cx="4406351" cy="32858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5249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496</TotalTime>
  <Words>74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Развиваем мелкую моторику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Развиваем мелкую моторику</dc:title>
  <dc:creator>User</dc:creator>
  <cp:lastModifiedBy>User</cp:lastModifiedBy>
  <cp:revision>30</cp:revision>
  <dcterms:created xsi:type="dcterms:W3CDTF">2018-03-29T17:52:21Z</dcterms:created>
  <dcterms:modified xsi:type="dcterms:W3CDTF">2018-06-26T05:55:40Z</dcterms:modified>
</cp:coreProperties>
</file>