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9" r:id="rId2"/>
    <p:sldId id="263" r:id="rId3"/>
    <p:sldId id="262" r:id="rId4"/>
    <p:sldId id="278" r:id="rId5"/>
    <p:sldId id="288" r:id="rId6"/>
    <p:sldId id="256" r:id="rId7"/>
    <p:sldId id="280" r:id="rId8"/>
    <p:sldId id="258" r:id="rId9"/>
    <p:sldId id="284" r:id="rId10"/>
    <p:sldId id="261" r:id="rId11"/>
    <p:sldId id="283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66"/>
    <a:srgbClr val="990000"/>
    <a:srgbClr val="BD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7" autoAdjust="0"/>
    <p:restoredTop sz="94668" autoAdjust="0"/>
  </p:normalViewPr>
  <p:slideViewPr>
    <p:cSldViewPr>
      <p:cViewPr varScale="1">
        <p:scale>
          <a:sx n="56" d="100"/>
          <a:sy n="56" d="100"/>
        </p:scale>
        <p:origin x="-5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23D35-B35D-4BFB-8698-33CAE9384101}" type="doc">
      <dgm:prSet loTypeId="urn:microsoft.com/office/officeart/2005/8/layout/vList2" loCatId="list" qsTypeId="urn:microsoft.com/office/officeart/2005/8/quickstyle/3d2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5EC85BFC-FB67-4EE3-9FCD-83D820F1ED79}">
      <dgm:prSet/>
      <dgm:spPr/>
      <dgm:t>
        <a:bodyPr/>
        <a:lstStyle/>
        <a:p>
          <a:r>
            <a:rPr lang="en-US" dirty="0" smtClean="0"/>
            <a:t> The Hymn of Russia</a:t>
          </a:r>
          <a:endParaRPr lang="ru-RU" dirty="0"/>
        </a:p>
      </dgm:t>
    </dgm:pt>
    <dgm:pt modelId="{7A741790-638A-4711-B103-6945B0AE6D60}" type="parTrans" cxnId="{FA76B984-07C6-4241-A5CE-8DE185CE9A3B}">
      <dgm:prSet/>
      <dgm:spPr/>
      <dgm:t>
        <a:bodyPr/>
        <a:lstStyle/>
        <a:p>
          <a:endParaRPr lang="ru-RU"/>
        </a:p>
      </dgm:t>
    </dgm:pt>
    <dgm:pt modelId="{09089FDC-1948-4BD4-9F92-5F04F98D5618}" type="sibTrans" cxnId="{FA76B984-07C6-4241-A5CE-8DE185CE9A3B}">
      <dgm:prSet/>
      <dgm:spPr/>
      <dgm:t>
        <a:bodyPr/>
        <a:lstStyle/>
        <a:p>
          <a:endParaRPr lang="ru-RU"/>
        </a:p>
      </dgm:t>
    </dgm:pt>
    <dgm:pt modelId="{886B8550-D631-472F-8D3D-D645B5C59A02}" type="pres">
      <dgm:prSet presAssocID="{25023D35-B35D-4BFB-8698-33CAE93841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C91081-94B3-4BC6-8ADC-007DCA7E59FA}" type="pres">
      <dgm:prSet presAssocID="{5EC85BFC-FB67-4EE3-9FCD-83D820F1ED7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76B984-07C6-4241-A5CE-8DE185CE9A3B}" srcId="{25023D35-B35D-4BFB-8698-33CAE9384101}" destId="{5EC85BFC-FB67-4EE3-9FCD-83D820F1ED79}" srcOrd="0" destOrd="0" parTransId="{7A741790-638A-4711-B103-6945B0AE6D60}" sibTransId="{09089FDC-1948-4BD4-9F92-5F04F98D5618}"/>
    <dgm:cxn modelId="{0B8E0B5B-A742-4E03-9643-E3B3C5F90ED9}" type="presOf" srcId="{25023D35-B35D-4BFB-8698-33CAE9384101}" destId="{886B8550-D631-472F-8D3D-D645B5C59A02}" srcOrd="0" destOrd="0" presId="urn:microsoft.com/office/officeart/2005/8/layout/vList2"/>
    <dgm:cxn modelId="{42612ECC-82FF-4FE0-9F11-431A06FFBEF3}" type="presOf" srcId="{5EC85BFC-FB67-4EE3-9FCD-83D820F1ED79}" destId="{15C91081-94B3-4BC6-8ADC-007DCA7E59FA}" srcOrd="0" destOrd="0" presId="urn:microsoft.com/office/officeart/2005/8/layout/vList2"/>
    <dgm:cxn modelId="{3A8B65C8-A95F-427B-B9C1-AA07BB2AA7BD}" type="presParOf" srcId="{886B8550-D631-472F-8D3D-D645B5C59A02}" destId="{15C91081-94B3-4BC6-8ADC-007DCA7E59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91081-94B3-4BC6-8ADC-007DCA7E59FA}">
      <dsp:nvSpPr>
        <dsp:cNvPr id="0" name=""/>
        <dsp:cNvSpPr/>
      </dsp:nvSpPr>
      <dsp:spPr>
        <a:xfrm>
          <a:off x="0" y="106755"/>
          <a:ext cx="2819400" cy="49139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The Hymn of Russia</a:t>
          </a:r>
          <a:endParaRPr lang="ru-RU" sz="2100" kern="1200" dirty="0"/>
        </a:p>
      </dsp:txBody>
      <dsp:txXfrm>
        <a:off x="23988" y="130743"/>
        <a:ext cx="2771424" cy="443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39544DC-3C8E-4A74-830B-300C22A96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25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1E260-41C5-467B-8EBF-1A097C8C8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8DD67-18D9-4B2D-AE94-870D46D02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107A5-709E-494D-8E33-49703E9F8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51785-64BB-4560-9713-9A5DA60B2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338CD-7F6D-4E8C-B014-91373B1E0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8B641-590B-488E-986E-4B283B61B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D65BF-5FC1-4B6C-9D05-573A7F725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FF54B-C4B5-47FF-A615-CC6A3E85D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6C94-C2FF-496B-9EF1-137DD3795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C78F6-4F78-45A9-A2D1-76509F7CC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B8D95-27AC-4982-B324-E4ECB1F6E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E099C-5127-463C-8221-24041D12D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CB1273BE-BF49-4AC8-AFAE-0D3B3E175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spd="slow">
    <p:cover dir="l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4"/>
          <p:cNvPicPr>
            <a:picLocks noChangeAspect="1" noChangeArrowheads="1"/>
          </p:cNvPicPr>
          <p:nvPr/>
        </p:nvPicPr>
        <p:blipFill>
          <a:blip r:embed="rId3"/>
          <a:srcRect l="4028" r="3333"/>
          <a:stretch>
            <a:fillRect/>
          </a:stretch>
        </p:blipFill>
        <p:spPr bwMode="auto">
          <a:xfrm>
            <a:off x="0" y="0"/>
            <a:ext cx="9144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52626"/>
            <a:ext cx="8915400" cy="6217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000" b="1" dirty="0">
                <a:ln w="1905">
                  <a:solidFill>
                    <a:srgbClr val="FFCC66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Russia – My </a:t>
            </a:r>
            <a:r>
              <a:rPr lang="en-US" sz="5000" b="1" dirty="0" smtClean="0">
                <a:ln w="1905">
                  <a:solidFill>
                    <a:srgbClr val="FFCC66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Motherland</a:t>
            </a:r>
          </a:p>
          <a:p>
            <a:pPr>
              <a:defRPr/>
            </a:pPr>
            <a:r>
              <a:rPr lang="en-US" sz="5000" b="1" dirty="0" smtClean="0">
                <a:ln w="1905">
                  <a:solidFill>
                    <a:srgbClr val="FFCC66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The Russian Federation</a:t>
            </a:r>
          </a:p>
          <a:p>
            <a:pPr>
              <a:defRPr/>
            </a:pPr>
            <a:endParaRPr lang="en-US" sz="5000" b="1" dirty="0" smtClean="0">
              <a:ln w="1905">
                <a:solidFill>
                  <a:srgbClr val="FFCC66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5000" b="1" dirty="0">
              <a:ln w="1905">
                <a:solidFill>
                  <a:srgbClr val="FFCC66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5000" b="1" dirty="0" smtClean="0">
              <a:ln w="1905">
                <a:solidFill>
                  <a:srgbClr val="FFCC66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5000" b="1" dirty="0">
              <a:ln w="1905">
                <a:solidFill>
                  <a:srgbClr val="FFCC66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5000" b="1" dirty="0" smtClean="0">
              <a:ln w="1905">
                <a:solidFill>
                  <a:srgbClr val="FFCC66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 </a:t>
            </a:r>
            <a:r>
              <a:rPr lang="ru-RU" sz="2400" b="1" dirty="0" err="1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Фахрутдинов</a:t>
            </a:r>
            <a:r>
              <a:rPr lang="ru-RU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Марсель, </a:t>
            </a:r>
          </a:p>
          <a:p>
            <a:pPr>
              <a:defRPr/>
            </a:pPr>
            <a:r>
              <a:rPr lang="ru-RU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ученик 7 класса «А», учитель Хусаинова </a:t>
            </a:r>
            <a:r>
              <a:rPr lang="ru-RU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dirty="0" smtClean="0">
                <a:ln w="1905">
                  <a:solidFill>
                    <a:srgbClr val="FFCC66"/>
                  </a:solidFill>
                </a:ln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5000" b="1" dirty="0">
              <a:ln w="1905">
                <a:solidFill>
                  <a:srgbClr val="FFCC66"/>
                </a:solidFill>
              </a:ln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6096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We have plains and forests in the central region, tundra and taiga in the north, highlands and desert in the east.  </a:t>
            </a: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998154"/>
            <a:ext cx="9525000" cy="6012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2400" smtClean="0"/>
              <a:t>The animal world in the north includes the walrus, the seal, the polar bear and the polar fox. In the central zone there are a lot of wolves and foxes, hares and squirrels.</a:t>
            </a:r>
            <a:endParaRPr lang="ru-RU" sz="2400" smtClean="0"/>
          </a:p>
        </p:txBody>
      </p:sp>
      <p:pic>
        <p:nvPicPr>
          <p:cNvPr id="28674" name="Picture 11" descr="imagesCAA0206H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3733800"/>
            <a:ext cx="3429000" cy="3124200"/>
          </a:xfrm>
        </p:spPr>
      </p:pic>
      <p:pic>
        <p:nvPicPr>
          <p:cNvPr id="28675" name="Picture 12" descr="imagesCAM5441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1447800"/>
            <a:ext cx="3581400" cy="2438400"/>
          </a:xfrm>
        </p:spPr>
      </p:pic>
      <p:pic>
        <p:nvPicPr>
          <p:cNvPr id="28676" name="Picture 13" descr="untitle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429000" y="1905000"/>
            <a:ext cx="3352800" cy="2514600"/>
          </a:xfrm>
        </p:spPr>
      </p:pic>
      <p:pic>
        <p:nvPicPr>
          <p:cNvPr id="28677" name="Picture 14" descr="imagesCA3L0XG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3505200" y="4267200"/>
            <a:ext cx="3276600" cy="2590800"/>
          </a:xfrm>
        </p:spPr>
      </p:pic>
      <p:pic>
        <p:nvPicPr>
          <p:cNvPr id="28678" name="Picture 15" descr="untitle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1600200"/>
            <a:ext cx="2133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6" descr="untitled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44196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3009900" y="198438"/>
            <a:ext cx="3124200" cy="334962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Mountains!!!</a:t>
            </a:r>
            <a:r>
              <a:rPr lang="ru-RU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 b="3883"/>
          <a:stretch>
            <a:fillRect/>
          </a:stretch>
        </p:blipFill>
        <p:spPr bwMode="auto">
          <a:xfrm>
            <a:off x="-152400" y="1295399"/>
            <a:ext cx="9525000" cy="5638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1000" y="5334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several mountain chains on the territory of the country: the Urals, the Caucasus, the Altai and others. The largest mountain chain, the Urals, separates Europe from Asia. </a:t>
            </a:r>
            <a:endParaRPr lang="ru-RU" dirty="0"/>
          </a:p>
        </p:txBody>
      </p:sp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000" smtClean="0"/>
              <a:t> </a:t>
            </a:r>
          </a:p>
        </p:txBody>
      </p:sp>
      <p:sp>
        <p:nvSpPr>
          <p:cNvPr id="1536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600200" y="6096000"/>
            <a:ext cx="5943600" cy="533400"/>
          </a:xfrm>
        </p:spPr>
        <p:txBody>
          <a:bodyPr/>
          <a:lstStyle/>
          <a:p>
            <a:pPr marL="0" eaLnBrk="1" hangingPunct="1">
              <a:spcBef>
                <a:spcPct val="0"/>
              </a:spcBef>
              <a:buFontTx/>
              <a:buNone/>
            </a:pPr>
            <a:r>
              <a:rPr lang="en-US" sz="1900" smtClean="0"/>
              <a:t>Today the flag of Russia is a three - coloured banner.</a:t>
            </a:r>
          </a:p>
        </p:txBody>
      </p:sp>
      <p:pic>
        <p:nvPicPr>
          <p:cNvPr id="16389" name="Picture 17"/>
          <p:cNvPicPr>
            <a:picLocks noChangeAspect="1" noChangeArrowheads="1"/>
          </p:cNvPicPr>
          <p:nvPr/>
        </p:nvPicPr>
        <p:blipFill>
          <a:blip r:embed="rId3" cstate="print"/>
          <a:srcRect r="4210"/>
          <a:stretch>
            <a:fillRect/>
          </a:stretch>
        </p:blipFill>
        <p:spPr bwMode="auto">
          <a:xfrm>
            <a:off x="1377950" y="2212975"/>
            <a:ext cx="6248400" cy="3898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28600"/>
            <a:ext cx="312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228600" y="762000"/>
            <a:ext cx="2590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President of Russia  - Dmitrey Medvedev</a:t>
            </a:r>
            <a:endParaRPr lang="ru-RU"/>
          </a:p>
        </p:txBody>
      </p:sp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6324600" y="838200"/>
            <a:ext cx="259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Vice – President of Russia – Vladimir Putin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848600" y="2333685"/>
            <a:ext cx="1295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 is a parliamentary republic. The Head of State is the President. The legislative powers are exercised by the </a:t>
            </a:r>
            <a:r>
              <a:rPr lang="en-US" dirty="0" err="1" smtClean="0"/>
              <a:t>Duma</a:t>
            </a:r>
            <a:endParaRPr lang="ru-RU" dirty="0"/>
          </a:p>
        </p:txBody>
      </p:sp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9067800" cy="1249362"/>
          </a:xfrm>
        </p:spPr>
        <p:txBody>
          <a:bodyPr/>
          <a:lstStyle/>
          <a:p>
            <a:pPr algn="l" eaLnBrk="1" hangingPunct="1"/>
            <a:r>
              <a:rPr lang="ru-RU" sz="2200" smtClean="0"/>
              <a:t/>
            </a:r>
            <a:br>
              <a:rPr lang="ru-RU" sz="2200" smtClean="0"/>
            </a:br>
            <a:endParaRPr lang="ru-RU" sz="2200" smtClean="0"/>
          </a:p>
        </p:txBody>
      </p:sp>
      <p:sp>
        <p:nvSpPr>
          <p:cNvPr id="1638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990600"/>
            <a:ext cx="3733800" cy="50292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Tx/>
              <a:buNone/>
            </a:pPr>
            <a:r>
              <a:rPr lang="en-US" sz="2400" dirty="0" smtClean="0"/>
              <a:t>A  national  emblem is the two-headed eagle , the most ancient symbol of Russia.</a:t>
            </a:r>
            <a:endParaRPr lang="ru-RU" sz="2400" dirty="0" smtClean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533400"/>
            <a:ext cx="51149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81000" y="1828800"/>
            <a:ext cx="3886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Россия - священная наша держава!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Россия - любимая наша страна!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Могучая воля, великая слава –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Твое достоянье на все времена.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1400" b="1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Славься, Отечество наше свободное –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Братских народов союз вековой.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Предками данная мудрость народная.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Славься, страна! Мы гордимся тобой!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1400" b="1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От южных морей до полярного края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Раскинулись наши леса и поля.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Одна ты на свете! Одна ты такая!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Хранимая Богом родная земля.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400" b="1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1200" kern="0" dirty="0">
              <a:latin typeface="+mn-lt"/>
              <a:cs typeface="+mn-cs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4495800" y="1828800"/>
            <a:ext cx="4267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Славься, Отечество наше свободное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Братских народов союз вековой.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Предками данная мудрость народная.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Славься, страна! Мы гордимся тобой!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1400" b="1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Широкий простор для мечты и для жизни,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Грядущие нам открывают года.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Нам силу дает наша верность Отчизне.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Так было, так есть и так будет всегда!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1400" b="1" kern="0" dirty="0">
              <a:latin typeface="+mn-lt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Славься, Отечество наше свободное –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Братских народов союз вековой.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Предками данная мудрость народная.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1400" b="1" kern="0" dirty="0">
                <a:latin typeface="+mn-lt"/>
                <a:cs typeface="+mn-cs"/>
              </a:rPr>
              <a:t>Славься, страна! Мы гордимся тобой!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2895600" y="228600"/>
          <a:ext cx="2819400" cy="704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990600" y="1066800"/>
            <a:ext cx="6858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Music by A. Alexandrov                     Worlds by S.Mikhalkov </a:t>
            </a:r>
            <a:endParaRPr lang="ru-RU"/>
          </a:p>
        </p:txBody>
      </p:sp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 There are 1030 towns and cities in Russia. Moscow is the capital and the biggest city with a population of about 9 million people. It’s the largest political, scientific, cultural and industrial centre. It’s one of the oldest Russian cities</a:t>
            </a:r>
            <a:endParaRPr lang="ru-RU" sz="1800" dirty="0" smtClean="0"/>
          </a:p>
        </p:txBody>
      </p:sp>
      <p:pic>
        <p:nvPicPr>
          <p:cNvPr id="37890" name="Picture 6" descr="0_63a58_3e072f56_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447800"/>
            <a:ext cx="4419600" cy="3200400"/>
          </a:xfrm>
        </p:spPr>
      </p:pic>
      <p:pic>
        <p:nvPicPr>
          <p:cNvPr id="37892" name="Picture 8" descr="0_5041b_7a2e9afb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844747"/>
            <a:ext cx="3708400" cy="293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9" descr="0_7643c_5b62470f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2116" y="1600200"/>
            <a:ext cx="446168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eaLnBrk="1" hangingPunct="1"/>
            <a:r>
              <a:rPr lang="en-US" sz="2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 heart of Moscow is Red Square, the central and the most beautiful square in Moscow.</a:t>
            </a:r>
            <a:endParaRPr lang="ru-RU" sz="22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914400"/>
            <a:ext cx="94932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860829"/>
            <a:ext cx="4427621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Содержимое 10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2209800"/>
          </a:xfrm>
        </p:spPr>
        <p:txBody>
          <a:bodyPr/>
          <a:lstStyle/>
          <a:p>
            <a:r>
              <a:rPr lang="en-US" sz="2400" dirty="0" smtClean="0"/>
              <a:t>Here you can see the Cathedral of St. </a:t>
            </a:r>
            <a:r>
              <a:rPr lang="en-US" sz="2400" dirty="0" err="1" smtClean="0"/>
              <a:t>Bazil</a:t>
            </a:r>
            <a:r>
              <a:rPr lang="en-US" sz="2400" dirty="0" smtClean="0"/>
              <a:t> the Blessed , erected by architects  </a:t>
            </a:r>
            <a:r>
              <a:rPr lang="en-US" sz="2400" dirty="0" err="1" smtClean="0"/>
              <a:t>Postnik</a:t>
            </a:r>
            <a:r>
              <a:rPr lang="en-US" sz="2400" dirty="0" smtClean="0"/>
              <a:t> and </a:t>
            </a:r>
            <a:r>
              <a:rPr lang="en-US" sz="2400" dirty="0" err="1" smtClean="0"/>
              <a:t>Barma</a:t>
            </a:r>
            <a:r>
              <a:rPr lang="en-US" sz="2400" dirty="0" smtClean="0"/>
              <a:t> to commemorate  Russia’s conquest of the Kingdom of Kazan in 1552. It is a masterpiece  of Russian architecture. Tourists can see the monument to </a:t>
            </a:r>
            <a:r>
              <a:rPr lang="en-US" sz="2400" dirty="0" err="1" smtClean="0"/>
              <a:t>Minin</a:t>
            </a:r>
            <a:r>
              <a:rPr lang="en-US" sz="2400" dirty="0" smtClean="0"/>
              <a:t> and </a:t>
            </a:r>
            <a:r>
              <a:rPr lang="en-US" sz="2400" dirty="0" err="1" smtClean="0"/>
              <a:t>Pozharsky</a:t>
            </a:r>
            <a:r>
              <a:rPr lang="en-US" sz="2400" dirty="0" smtClean="0"/>
              <a:t> in front of it.</a:t>
            </a:r>
          </a:p>
        </p:txBody>
      </p:sp>
      <p:sp>
        <p:nvSpPr>
          <p:cNvPr id="12" name="Содержимое 10"/>
          <p:cNvSpPr txBox="1">
            <a:spLocks/>
          </p:cNvSpPr>
          <p:nvPr/>
        </p:nvSpPr>
        <p:spPr bwMode="auto">
          <a:xfrm>
            <a:off x="457200" y="228600"/>
            <a:ext cx="82296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3200" kern="0">
              <a:latin typeface="+mn-lt"/>
              <a:cs typeface="+mn-cs"/>
            </a:endParaRPr>
          </a:p>
        </p:txBody>
      </p:sp>
      <p:sp>
        <p:nvSpPr>
          <p:cNvPr id="13" name="Содержимое 10"/>
          <p:cNvSpPr txBox="1">
            <a:spLocks/>
          </p:cNvSpPr>
          <p:nvPr/>
        </p:nvSpPr>
        <p:spPr bwMode="auto">
          <a:xfrm>
            <a:off x="304800" y="228600"/>
            <a:ext cx="822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3200" kern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82563"/>
            <a:ext cx="8839200" cy="88423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Russia is a land of long rivers and deep lakes. There are over  two million rivers in our country.</a:t>
            </a:r>
            <a:endParaRPr lang="ru-RU" sz="20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123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b="2899"/>
          <a:stretch>
            <a:fillRect/>
          </a:stretch>
        </p:blipFill>
        <p:spPr>
          <a:xfrm>
            <a:off x="0" y="1190002"/>
            <a:ext cx="9144000" cy="5667998"/>
          </a:xfrm>
          <a:ln w="5715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F:\Саратов\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48200"/>
            <a:ext cx="3200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19200"/>
            <a:ext cx="4019550" cy="30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l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Russia is very rich in oil, coal, iron ore, natural gas, copper, nickel, and other mineral resources.</a:t>
            </a:r>
            <a:r>
              <a:rPr lang="en-US" sz="4000" smtClean="0"/>
              <a:t> </a:t>
            </a:r>
            <a:endParaRPr lang="ru-RU" sz="4000" smtClean="0"/>
          </a:p>
        </p:txBody>
      </p:sp>
      <p:pic>
        <p:nvPicPr>
          <p:cNvPr id="26626" name="Picture 7" descr="imagesCAEH22MJ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295400"/>
            <a:ext cx="3200400" cy="3352800"/>
          </a:xfrm>
        </p:spPr>
      </p:pic>
      <p:pic>
        <p:nvPicPr>
          <p:cNvPr id="26627" name="Picture 8" descr="untit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91000" y="1600200"/>
            <a:ext cx="3505200" cy="2667000"/>
          </a:xfrm>
        </p:spPr>
      </p:pic>
      <p:pic>
        <p:nvPicPr>
          <p:cNvPr id="26628" name="Picture 9" descr="untitl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4419600"/>
            <a:ext cx="2819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0" descr="imagesCAE79UX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962400"/>
            <a:ext cx="320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1573</TotalTime>
  <Words>518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Презентация PowerPoint</vt:lpstr>
      <vt:lpstr> </vt:lpstr>
      <vt:lpstr> </vt:lpstr>
      <vt:lpstr>Презентация PowerPoint</vt:lpstr>
      <vt:lpstr> There are 1030 towns and cities in Russia. Moscow is the capital and the biggest city with a population of about 9 million people. It’s the largest political, scientific, cultural and industrial centre. It’s one of the oldest Russian cities</vt:lpstr>
      <vt:lpstr>The heart of Moscow is Red Square, the central and the most beautiful square in Moscow.</vt:lpstr>
      <vt:lpstr>Презентация PowerPoint</vt:lpstr>
      <vt:lpstr>Russia is a land of long rivers and deep lakes. There are over  two million rivers in our country.</vt:lpstr>
      <vt:lpstr>Russia is very rich in oil, coal, iron ore, natural gas, copper, nickel, and other mineral resources. </vt:lpstr>
      <vt:lpstr>We have plains and forests in the central region, tundra and taiga in the north, highlands and desert in the east.  </vt:lpstr>
      <vt:lpstr>The animal world in the north includes the walrus, the seal, the polar bear and the polar fox. In the central zone there are a lot of wolves and foxes, hares and squirrels.</vt:lpstr>
      <vt:lpstr>The Mountains!!!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BEST</cp:lastModifiedBy>
  <cp:revision>146</cp:revision>
  <cp:lastPrinted>1601-01-01T00:00:00Z</cp:lastPrinted>
  <dcterms:created xsi:type="dcterms:W3CDTF">1601-01-01T00:00:00Z</dcterms:created>
  <dcterms:modified xsi:type="dcterms:W3CDTF">2018-06-26T18:56:09Z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