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7" r:id="rId6"/>
    <p:sldId id="269" r:id="rId7"/>
    <p:sldId id="260" r:id="rId8"/>
    <p:sldId id="265" r:id="rId9"/>
    <p:sldId id="270" r:id="rId10"/>
    <p:sldId id="271" r:id="rId11"/>
    <p:sldId id="272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4FEC0-B314-4ED2-9E7C-681AC96181BD}" type="datetimeFigureOut">
              <a:rPr lang="ru-RU" smtClean="0"/>
              <a:pPr/>
              <a:t>26.06.2018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7D4B6-67DC-44C5-83EF-8BFA3F598C3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56517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4FEC0-B314-4ED2-9E7C-681AC96181BD}" type="datetimeFigureOut">
              <a:rPr lang="ru-RU" smtClean="0"/>
              <a:pPr/>
              <a:t>26.06.2018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7D4B6-67DC-44C5-83EF-8BFA3F598C3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46719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4FEC0-B314-4ED2-9E7C-681AC96181BD}" type="datetimeFigureOut">
              <a:rPr lang="ru-RU" smtClean="0"/>
              <a:pPr/>
              <a:t>26.06.2018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7D4B6-67DC-44C5-83EF-8BFA3F598C3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564306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4FEC0-B314-4ED2-9E7C-681AC96181BD}" type="datetimeFigureOut">
              <a:rPr lang="ru-RU" smtClean="0"/>
              <a:pPr/>
              <a:t>26.06.2018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7D4B6-67DC-44C5-83EF-8BFA3F598C3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239656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4FEC0-B314-4ED2-9E7C-681AC96181BD}" type="datetimeFigureOut">
              <a:rPr lang="ru-RU" smtClean="0"/>
              <a:pPr/>
              <a:t>26.06.2018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7D4B6-67DC-44C5-83EF-8BFA3F598C3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99247894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4FEC0-B314-4ED2-9E7C-681AC96181BD}" type="datetimeFigureOut">
              <a:rPr lang="ru-RU" smtClean="0"/>
              <a:pPr/>
              <a:t>26.06.2018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7D4B6-67DC-44C5-83EF-8BFA3F598C3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349936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4FEC0-B314-4ED2-9E7C-681AC96181BD}" type="datetimeFigureOut">
              <a:rPr lang="ru-RU" smtClean="0"/>
              <a:pPr/>
              <a:t>26.06.2018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7D4B6-67DC-44C5-83EF-8BFA3F598C3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404410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4FEC0-B314-4ED2-9E7C-681AC96181BD}" type="datetimeFigureOut">
              <a:rPr lang="ru-RU" smtClean="0"/>
              <a:pPr/>
              <a:t>26.06.2018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7D4B6-67DC-44C5-83EF-8BFA3F598C3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9337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4FEC0-B314-4ED2-9E7C-681AC96181BD}" type="datetimeFigureOut">
              <a:rPr lang="ru-RU" smtClean="0"/>
              <a:pPr/>
              <a:t>26.06.2018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7D4B6-67DC-44C5-83EF-8BFA3F598C3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07756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4FEC0-B314-4ED2-9E7C-681AC96181BD}" type="datetimeFigureOut">
              <a:rPr lang="ru-RU" smtClean="0"/>
              <a:pPr/>
              <a:t>26.06.2018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7D4B6-67DC-44C5-83EF-8BFA3F598C3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28886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4FEC0-B314-4ED2-9E7C-681AC96181BD}" type="datetimeFigureOut">
              <a:rPr lang="ru-RU" smtClean="0"/>
              <a:pPr/>
              <a:t>26.06.2018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7D4B6-67DC-44C5-83EF-8BFA3F598C3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10764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4FEC0-B314-4ED2-9E7C-681AC96181BD}" type="datetimeFigureOut">
              <a:rPr lang="ru-RU" smtClean="0"/>
              <a:pPr/>
              <a:t>26.06.2018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7D4B6-67DC-44C5-83EF-8BFA3F598C3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75269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4FEC0-B314-4ED2-9E7C-681AC96181BD}" type="datetimeFigureOut">
              <a:rPr lang="ru-RU" smtClean="0"/>
              <a:pPr/>
              <a:t>26.06.2018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7D4B6-67DC-44C5-83EF-8BFA3F598C3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82084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4FEC0-B314-4ED2-9E7C-681AC96181BD}" type="datetimeFigureOut">
              <a:rPr lang="ru-RU" smtClean="0"/>
              <a:pPr/>
              <a:t>26.06.2018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7D4B6-67DC-44C5-83EF-8BFA3F598C3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78940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4FEC0-B314-4ED2-9E7C-681AC96181BD}" type="datetimeFigureOut">
              <a:rPr lang="ru-RU" smtClean="0"/>
              <a:pPr/>
              <a:t>26.06.2018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7D4B6-67DC-44C5-83EF-8BFA3F598C3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87488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4FEC0-B314-4ED2-9E7C-681AC96181BD}" type="datetimeFigureOut">
              <a:rPr lang="ru-RU" smtClean="0"/>
              <a:pPr/>
              <a:t>26.06.2018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7D4B6-67DC-44C5-83EF-8BFA3F598C3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44917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44FEC0-B314-4ED2-9E7C-681AC96181BD}" type="datetimeFigureOut">
              <a:rPr lang="ru-RU" smtClean="0"/>
              <a:pPr/>
              <a:t>26.06.2018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23E7D4B6-67DC-44C5-83EF-8BFA3F598C3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50125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  <p:sldLayoutId id="2147483711" r:id="rId15"/>
    <p:sldLayoutId id="2147483712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1" y="1794293"/>
            <a:ext cx="7856112" cy="443908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3847" y="490339"/>
            <a:ext cx="9144000" cy="1513119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МБДОУ «Детский сад общеразвивающего вида № 197»</a:t>
            </a:r>
            <a:b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b="1" dirty="0" smtClean="0">
                <a:solidFill>
                  <a:srgbClr val="111111"/>
                </a:solidFill>
                <a:latin typeface="Times New Roman" panose="02020603050405020304" pitchFamily="18" charset="0"/>
              </a:rPr>
              <a:t>Всестороннее развитие ребенка посредством игрового оборудования «Сенсино»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693239" y="4554315"/>
            <a:ext cx="3198254" cy="685799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Подготовила: </a:t>
            </a:r>
          </a:p>
          <a:p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</a:t>
            </a:r>
          </a:p>
          <a:p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Пестрецова Ю.С.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211399" y="6338107"/>
            <a:ext cx="15888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Воронеж 2017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8634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Индивидуальная работа и мониторинг усвоения детьми образовательной программы</a:t>
            </a:r>
            <a:endParaRPr lang="ru-RU" sz="3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88394" y="2160588"/>
            <a:ext cx="5175249" cy="3881437"/>
          </a:xfrm>
        </p:spPr>
      </p:pic>
    </p:spTree>
    <p:extLst>
      <p:ext uri="{BB962C8B-B14F-4D97-AF65-F5344CB8AC3E}">
        <p14:creationId xmlns:p14="http://schemas.microsoft.com/office/powerpoint/2010/main" val="3133009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69242" y="1323834"/>
            <a:ext cx="8297840" cy="5131558"/>
          </a:xfrm>
        </p:spPr>
      </p:pic>
    </p:spTree>
    <p:extLst>
      <p:ext uri="{BB962C8B-B14F-4D97-AF65-F5344CB8AC3E}">
        <p14:creationId xmlns:p14="http://schemas.microsoft.com/office/powerpoint/2010/main" val="132182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67486" y="978794"/>
            <a:ext cx="8596668" cy="4636395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32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</a:t>
            </a:r>
            <a:r>
              <a:rPr lang="ru-RU" sz="32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это ведущий вид деятельности ребенка. В игре развиваются все психические процессы (память, мышление, творческие способности и т.д.). Огромное влияние </a:t>
            </a:r>
            <a:r>
              <a:rPr lang="ru-RU" sz="32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</a:t>
            </a:r>
            <a:r>
              <a:rPr lang="ru-RU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оказывает на умственное развитие, речевое развитие, физическое развитие. То есть, </a:t>
            </a:r>
            <a:r>
              <a:rPr lang="ru-RU" sz="32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 </a:t>
            </a:r>
            <a:r>
              <a:rPr lang="ru-RU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способствует гармоничному развитию личности ребенка.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1175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931817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Игровое оборудование «Сенсино»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6829" y="1214847"/>
            <a:ext cx="4795940" cy="5434148"/>
          </a:xfrm>
        </p:spPr>
      </p:pic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5316581" y="1228587"/>
            <a:ext cx="4479024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Игра способствует развитию:</a:t>
            </a:r>
            <a:endParaRPr kumimoji="0" lang="ru-RU" sz="28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Тактильной чувствительности, тактильной памяти;</a:t>
            </a:r>
            <a:endParaRPr kumimoji="0" lang="ru-RU" sz="28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Навыков различения геометрических форм;</a:t>
            </a:r>
            <a:endParaRPr kumimoji="0" lang="ru-RU" sz="28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Устной речи и навыка звукового анализа;</a:t>
            </a:r>
            <a:endParaRPr kumimoji="0" lang="ru-RU" sz="28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Навыков устного счета;</a:t>
            </a:r>
            <a:endParaRPr kumimoji="0" lang="ru-RU" sz="28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Коммуникативных навыков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1460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6068" y="183271"/>
            <a:ext cx="8087932" cy="6384954"/>
          </a:xfrm>
        </p:spPr>
      </p:pic>
    </p:spTree>
    <p:extLst>
      <p:ext uri="{BB962C8B-B14F-4D97-AF65-F5344CB8AC3E}">
        <p14:creationId xmlns:p14="http://schemas.microsoft.com/office/powerpoint/2010/main" val="1023451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познавательном развитии использую набор «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Цифры»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749757">
            <a:off x="7551261" y="2006356"/>
            <a:ext cx="3445482" cy="4552928"/>
          </a:xfr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88086">
            <a:off x="3969085" y="1687531"/>
            <a:ext cx="3328383" cy="456184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373705">
            <a:off x="302914" y="1787504"/>
            <a:ext cx="3549166" cy="4561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8988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377588"/>
            <a:ext cx="8596668" cy="1320800"/>
          </a:xfrm>
        </p:spPr>
        <p:txBody>
          <a:bodyPr>
            <a:noAutofit/>
          </a:bodyPr>
          <a:lstStyle/>
          <a:p>
            <a:pPr algn="ctr"/>
            <a:r>
              <a:rPr lang="ru-RU" sz="3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социально-коммуникативном развитии использую набор «</a:t>
            </a:r>
            <a:r>
              <a:rPr lang="ru-RU" sz="3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Чистюли» </a:t>
            </a:r>
            <a:br>
              <a:rPr lang="ru-RU" sz="3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(разработали </a:t>
            </a:r>
            <a:r>
              <a:rPr lang="ru-RU" sz="3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его вместе с </a:t>
            </a:r>
            <a:r>
              <a:rPr lang="ru-RU" sz="3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детьми)</a:t>
            </a:r>
            <a:r>
              <a:rPr lang="ru-RU" sz="3000" dirty="0"/>
              <a:t/>
            </a:r>
            <a:br>
              <a:rPr lang="ru-RU" sz="3000" dirty="0"/>
            </a:br>
            <a:endParaRPr lang="ru-RU" sz="30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030276">
            <a:off x="1356991" y="2247212"/>
            <a:ext cx="3923865" cy="4445796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334822">
            <a:off x="6032310" y="2088106"/>
            <a:ext cx="4148009" cy="44041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8931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049383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речевом развитии использую набор «Животные»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sz="32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361634">
            <a:off x="6332865" y="1898476"/>
            <a:ext cx="3975310" cy="426238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253706">
            <a:off x="1354714" y="1904694"/>
            <a:ext cx="4156551" cy="42814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9361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физическом </a:t>
            </a: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развитии использую набор 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«Здоровью дорогу» </a:t>
            </a:r>
            <a:b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(разработали </a:t>
            </a: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его вместе с 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детьми)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079061">
            <a:off x="1392107" y="2477389"/>
            <a:ext cx="4176179" cy="4308451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08142" y="2186866"/>
            <a:ext cx="4405100" cy="4308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8763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92285" y="2094215"/>
            <a:ext cx="3480179" cy="430845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художественно-эстетическом </a:t>
            </a:r>
            <a:r>
              <a:rPr lang="ru-RU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развитии использую </a:t>
            </a: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наборы «Промыслы России» и «Маленькие таланты»(разработали вместе </a:t>
            </a:r>
            <a:r>
              <a:rPr lang="ru-RU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детьми)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61811">
            <a:off x="7131303" y="2220884"/>
            <a:ext cx="3493827" cy="4308451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011574">
            <a:off x="461386" y="2321882"/>
            <a:ext cx="3042844" cy="4308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3289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270</TotalTime>
  <Words>116</Words>
  <Application>Microsoft Office PowerPoint</Application>
  <PresentationFormat>Широкоэкранный</PresentationFormat>
  <Paragraphs>20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7" baseType="lpstr">
      <vt:lpstr>Arial</vt:lpstr>
      <vt:lpstr>Calibri</vt:lpstr>
      <vt:lpstr>Times New Roman</vt:lpstr>
      <vt:lpstr>Trebuchet MS</vt:lpstr>
      <vt:lpstr>Wingdings 3</vt:lpstr>
      <vt:lpstr>Грань</vt:lpstr>
      <vt:lpstr>МБДОУ «Детский сад общеразвивающего вида № 197» Всестороннее развитие ребенка посредством игрового оборудования «Сенсино»  </vt:lpstr>
      <vt:lpstr>Презентация PowerPoint</vt:lpstr>
      <vt:lpstr>Игровое оборудование «Сенсино»</vt:lpstr>
      <vt:lpstr>Презентация PowerPoint</vt:lpstr>
      <vt:lpstr>В познавательном развитии использую набор «Цифры» </vt:lpstr>
      <vt:lpstr>В социально-коммуникативном развитии использую набор «Чистюли»  (разработали его вместе с детьми) </vt:lpstr>
      <vt:lpstr>В речевом развитии использую набор «Животные» </vt:lpstr>
      <vt:lpstr>В физическом развитии использую набор «Здоровью дорогу»  (разработали его вместе с детьми)</vt:lpstr>
      <vt:lpstr>В художественно-эстетическом развитии использую наборы «Промыслы России» и «Маленькие таланты»(разработали вместе с детьми)</vt:lpstr>
      <vt:lpstr>Индивидуальная работа и мониторинг усвоения детьми образовательной программы</vt:lpstr>
      <vt:lpstr>Спасибо за внимание!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Dns</dc:creator>
  <cp:lastModifiedBy>Dns</cp:lastModifiedBy>
  <cp:revision>23</cp:revision>
  <dcterms:created xsi:type="dcterms:W3CDTF">2017-11-26T09:05:52Z</dcterms:created>
  <dcterms:modified xsi:type="dcterms:W3CDTF">2018-06-26T17:56:32Z</dcterms:modified>
</cp:coreProperties>
</file>