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680B-BA20-473A-9306-9F41E155950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ACA28-E790-4C2C-BB7A-E0701134CE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680B-BA20-473A-9306-9F41E155950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ACA28-E790-4C2C-BB7A-E0701134CE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680B-BA20-473A-9306-9F41E155950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ACA28-E790-4C2C-BB7A-E0701134CE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680B-BA20-473A-9306-9F41E155950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ACA28-E790-4C2C-BB7A-E0701134CE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680B-BA20-473A-9306-9F41E155950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ACA28-E790-4C2C-BB7A-E0701134CE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680B-BA20-473A-9306-9F41E155950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ACA28-E790-4C2C-BB7A-E0701134CE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680B-BA20-473A-9306-9F41E155950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ACA28-E790-4C2C-BB7A-E0701134CE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680B-BA20-473A-9306-9F41E155950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ACA28-E790-4C2C-BB7A-E0701134CE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680B-BA20-473A-9306-9F41E155950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ACA28-E790-4C2C-BB7A-E0701134CE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680B-BA20-473A-9306-9F41E155950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ACA28-E790-4C2C-BB7A-E0701134CE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D680B-BA20-473A-9306-9F41E155950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ACA28-E790-4C2C-BB7A-E0701134CE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D680B-BA20-473A-9306-9F41E1559504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ACA28-E790-4C2C-BB7A-E0701134CE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2952327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ОРГАНЫ   РЕЧИ</a:t>
            </a:r>
            <a:endParaRPr lang="ru-RU" sz="7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troenie-golosovogo-apparata-chelove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260648"/>
            <a:ext cx="8856984" cy="626469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0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476672"/>
            <a:ext cx="7128792" cy="597666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548680"/>
            <a:ext cx="7632848" cy="590465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2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ОРГАНЫ   РЕЧИ</vt:lpstr>
      <vt:lpstr>Слайд 2</vt:lpstr>
      <vt:lpstr>Слайд 3</vt:lpstr>
      <vt:lpstr>Слайд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ОРГАНЫ   РЕЧИ</dc:title>
  <dc:creator>user</dc:creator>
  <cp:lastModifiedBy>user</cp:lastModifiedBy>
  <cp:revision>6</cp:revision>
  <dcterms:created xsi:type="dcterms:W3CDTF">2017-09-18T05:40:52Z</dcterms:created>
  <dcterms:modified xsi:type="dcterms:W3CDTF">2017-09-18T06:38:03Z</dcterms:modified>
</cp:coreProperties>
</file>