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МАСТЕР-КЛАСС ПО ИЗГОТОВЛЕНИЮ БИЛЬБОКЕ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02216" cy="576064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/>
              <a:t>МУНИЦИПАЛЬНОЕ БЮДЖЕТНОЕ ДОШКОЛЬНОЕ ОБРАЗОВАТЕЛЬНОЕ УЧРЕЖДЕНИЕ «ДЕТСКИЙ САД № 104»</a:t>
            </a:r>
            <a:endParaRPr lang="ru-RU" sz="14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5229200"/>
            <a:ext cx="8458200" cy="1202432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400" noProof="0" dirty="0" err="1" smtClean="0">
                <a:solidFill>
                  <a:schemeClr val="tx2">
                    <a:shade val="75000"/>
                  </a:schemeClr>
                </a:solidFill>
              </a:rPr>
              <a:t>Чекрышова</a:t>
            </a:r>
            <a:r>
              <a:rPr lang="ru-RU" sz="2400" noProof="0" dirty="0" smtClean="0">
                <a:solidFill>
                  <a:schemeClr val="tx2">
                    <a:shade val="75000"/>
                  </a:schemeClr>
                </a:solidFill>
              </a:rPr>
              <a:t> Е.Н.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400" dirty="0" smtClean="0">
                <a:solidFill>
                  <a:schemeClr val="tx2">
                    <a:shade val="75000"/>
                  </a:schemeClr>
                </a:solidFill>
              </a:rPr>
              <a:t>и</a:t>
            </a:r>
            <a:r>
              <a:rPr kumimoji="0" lang="ru-RU" sz="2400" b="0" i="0" u="none" strike="noStrike" kern="1200" cap="none" spc="0" normalizeH="0" baseline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нструктор</a:t>
            </a:r>
            <a:r>
              <a:rPr kumimoji="0" lang="ru-RU" sz="2400" b="0" i="0" u="none" strike="noStrike" kern="1200" cap="none" spc="0" normalizeH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физической культуре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Бильбоке́</a:t>
            </a:r>
            <a:r>
              <a:rPr lang="ru-RU" dirty="0" smtClean="0"/>
              <a:t> (</a:t>
            </a:r>
            <a:r>
              <a:rPr lang="ru-RU" dirty="0" smtClean="0">
                <a:hlinkClick r:id="rId2" tooltip="Французский язык"/>
              </a:rPr>
              <a:t>фр.</a:t>
            </a:r>
            <a:r>
              <a:rPr lang="ru-RU" dirty="0" smtClean="0"/>
              <a:t> </a:t>
            </a:r>
            <a:r>
              <a:rPr lang="ru-RU" i="1" dirty="0" err="1" smtClean="0"/>
              <a:t>bilboquet</a:t>
            </a:r>
            <a:r>
              <a:rPr lang="ru-RU" dirty="0" smtClean="0"/>
              <a:t>) — игрушка; представляет собой шарик, прикреплённый к палочке. В процессе игры шарик подбрасывается и ловится на острие палочки или в чашечку. Побеждает тот, кто сможет поймать шарик наибольшее количество раз подряд.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65881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Данная игра очень полезна для развития у детей ловкости, глазомера, скорости реакции, координации и настойчивости. 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3861048"/>
            <a:ext cx="8686800" cy="237147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класс\20171220_115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56992"/>
            <a:ext cx="4295784" cy="3221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Для изготовления бильбоке нам понадобится: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Верхняя часть от бутылки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Корпус от киндер-сюрприза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Самоклеющаяся бумага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Узкая лента (50см)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Ножницы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Маркер (черный)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Обложка прозрачная (для крыльев)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Необходимые материалы</a:t>
            </a:r>
            <a:endParaRPr lang="ru-RU" sz="1600" dirty="0"/>
          </a:p>
        </p:txBody>
      </p:sp>
      <p:pic>
        <p:nvPicPr>
          <p:cNvPr id="4" name="Содержимое 3" descr="20171220_1148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1.  Открутить крышку у бутылки, вложить «хвостик» ленты и закрутить.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раскрыть киндер-сюрприз , вложить «хвостик» ленты и закрыть.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20171220_115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1. Из самоклеющейся бумаги вырезать цветочки и листочки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Из обложки вырезаем крылья</a:t>
            </a:r>
            <a:endParaRPr lang="ru-RU" sz="1600" dirty="0"/>
          </a:p>
        </p:txBody>
      </p:sp>
      <p:pic>
        <p:nvPicPr>
          <p:cNvPr id="4" name="Содержимое 3" descr="20171220_1150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9959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1. На верхнюю часть бутылки приклеить цветочки.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киндер-сюрприз превратить в пчелку: маркером нарисовать полоски и глаза, закрепить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крылья (как «хвостик» ленты)</a:t>
            </a:r>
            <a:endParaRPr lang="ru-RU" sz="1600" dirty="0"/>
          </a:p>
        </p:txBody>
      </p:sp>
      <p:pic>
        <p:nvPicPr>
          <p:cNvPr id="4" name="Содержимое 3" descr="20171220_115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Бильбоке готов!</a:t>
            </a:r>
            <a:endParaRPr lang="ru-RU" dirty="0"/>
          </a:p>
        </p:txBody>
      </p:sp>
      <p:pic>
        <p:nvPicPr>
          <p:cNvPr id="4" name="Содержимое 3" descr="20171220_115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6034616" cy="4525962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5805264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Спасибо </a:t>
            </a: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за внимание.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120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МАСТЕР-КЛАСС ПО ИЗГОТОВЛЕНИЮ БИЛЬБОКЕ</vt:lpstr>
      <vt:lpstr>Слайд 2</vt:lpstr>
      <vt:lpstr>Цель:</vt:lpstr>
      <vt:lpstr>Слайд 4</vt:lpstr>
      <vt:lpstr>Необходимые материалы</vt:lpstr>
      <vt:lpstr>1.  Открутить крышку у бутылки, вложить «хвостик» ленты и закрутить.  2. раскрыть киндер-сюрприз , вложить «хвостик» ленты и закрыть. </vt:lpstr>
      <vt:lpstr>1. Из самоклеющейся бумаги вырезать цветочки и листочки  2. Из обложки вырезаем крылья</vt:lpstr>
      <vt:lpstr>1. На верхнюю часть бутылки приклеить цветочки.  2. киндер-сюрприз превратить в пчелку: маркером нарисовать полоски и глаза, закрепить   крылья (как «хвостик» ленты)</vt:lpstr>
      <vt:lpstr>Бильбоке готов!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ИЗГОТОВЛЕНИЮ БИЛЬБОКЕ</dc:title>
  <dc:creator>User</dc:creator>
  <cp:lastModifiedBy>User</cp:lastModifiedBy>
  <cp:revision>6</cp:revision>
  <dcterms:created xsi:type="dcterms:W3CDTF">2017-12-20T09:47:50Z</dcterms:created>
  <dcterms:modified xsi:type="dcterms:W3CDTF">2017-12-20T12:34:34Z</dcterms:modified>
</cp:coreProperties>
</file>