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30AA-E846-4D59-8B04-BEF833D85FA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77988-3D8C-4EAC-A11F-2B2BAF1BD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30AA-E846-4D59-8B04-BEF833D85FA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77988-3D8C-4EAC-A11F-2B2BAF1BD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30AA-E846-4D59-8B04-BEF833D85FA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77988-3D8C-4EAC-A11F-2B2BAF1BD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30AA-E846-4D59-8B04-BEF833D85FA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77988-3D8C-4EAC-A11F-2B2BAF1BD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30AA-E846-4D59-8B04-BEF833D85FA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77988-3D8C-4EAC-A11F-2B2BAF1BD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30AA-E846-4D59-8B04-BEF833D85FA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77988-3D8C-4EAC-A11F-2B2BAF1BD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30AA-E846-4D59-8B04-BEF833D85FA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77988-3D8C-4EAC-A11F-2B2BAF1BD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30AA-E846-4D59-8B04-BEF833D85FA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77988-3D8C-4EAC-A11F-2B2BAF1BD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30AA-E846-4D59-8B04-BEF833D85FA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77988-3D8C-4EAC-A11F-2B2BAF1BD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30AA-E846-4D59-8B04-BEF833D85FA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77988-3D8C-4EAC-A11F-2B2BAF1BD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30AA-E846-4D59-8B04-BEF833D85FA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77988-3D8C-4EAC-A11F-2B2BAF1BD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F30AA-E846-4D59-8B04-BEF833D85FA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77988-3D8C-4EAC-A11F-2B2BAF1BD0D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Дифференциация Б-П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0"/>
            <a:ext cx="6984776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856984" cy="640871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8280920" cy="633670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8568952" cy="640871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8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8784975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52520" cy="666936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Дифференциация Б-П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Б-П</dc:title>
  <dc:creator>user</dc:creator>
  <cp:lastModifiedBy>user</cp:lastModifiedBy>
  <cp:revision>1</cp:revision>
  <dcterms:created xsi:type="dcterms:W3CDTF">2017-12-21T09:37:18Z</dcterms:created>
  <dcterms:modified xsi:type="dcterms:W3CDTF">2017-12-21T09:43:06Z</dcterms:modified>
</cp:coreProperties>
</file>