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60" r:id="rId3"/>
    <p:sldId id="259" r:id="rId4"/>
    <p:sldId id="261" r:id="rId5"/>
    <p:sldId id="262" r:id="rId6"/>
    <p:sldId id="269" r:id="rId7"/>
    <p:sldId id="263" r:id="rId8"/>
    <p:sldId id="264" r:id="rId9"/>
    <p:sldId id="268" r:id="rId10"/>
    <p:sldId id="270" r:id="rId11"/>
    <p:sldId id="271" r:id="rId12"/>
    <p:sldId id="272" r:id="rId13"/>
    <p:sldId id="273" r:id="rId14"/>
    <p:sldId id="275" r:id="rId15"/>
    <p:sldId id="276" r:id="rId16"/>
    <p:sldId id="277" r:id="rId17"/>
    <p:sldId id="274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46591D-1985-4E7C-BCE3-06FD741203FF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80B0949-0D09-4A44-9E04-7784B4EF902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cap="small" baseline="0" dirty="0">
              <a:ln>
                <a:solidFill>
                  <a:schemeClr val="tx1"/>
                </a:solidFill>
              </a:ln>
              <a:solidFill>
                <a:srgbClr val="FF0000"/>
              </a:solidFill>
            </a:rPr>
            <a:t>физические</a:t>
          </a:r>
        </a:p>
      </dgm:t>
    </dgm:pt>
    <dgm:pt modelId="{102C5504-880A-46EA-9E7B-0F5664C5C8A2}" type="sibTrans" cxnId="{53CF5B06-3758-49C9-8F30-D7AEC4965DDD}">
      <dgm:prSet/>
      <dgm:spPr/>
      <dgm:t>
        <a:bodyPr/>
        <a:lstStyle/>
        <a:p>
          <a:endParaRPr lang="ru-RU"/>
        </a:p>
      </dgm:t>
    </dgm:pt>
    <dgm:pt modelId="{A87AA754-BA66-46EB-892A-A647A072A8D4}" type="parTrans" cxnId="{53CF5B06-3758-49C9-8F30-D7AEC4965DDD}">
      <dgm:prSet/>
      <dgm:spPr/>
      <dgm:t>
        <a:bodyPr/>
        <a:lstStyle/>
        <a:p>
          <a:endParaRPr lang="ru-RU"/>
        </a:p>
      </dgm:t>
    </dgm:pt>
    <dgm:pt modelId="{3BA542B2-8B85-4848-AB7D-5D3F32FEA73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spc="100" baseline="0">
              <a:solidFill>
                <a:sysClr val="windowText" lastClr="000000"/>
              </a:solidFill>
              <a:latin typeface="Arial" pitchFamily="34" charset="0"/>
            </a:rPr>
            <a:t>усталость</a:t>
          </a:r>
        </a:p>
      </dgm:t>
    </dgm:pt>
    <dgm:pt modelId="{00D3922E-9804-4971-A6B5-3C9003BF5409}" type="sibTrans" cxnId="{96C37374-4834-4316-81E4-DD3291138C31}">
      <dgm:prSet/>
      <dgm:spPr/>
      <dgm:t>
        <a:bodyPr/>
        <a:lstStyle/>
        <a:p>
          <a:endParaRPr lang="ru-RU"/>
        </a:p>
      </dgm:t>
    </dgm:pt>
    <dgm:pt modelId="{7497D5D7-E21A-49CF-AA3F-DCE11F50C01E}" type="parTrans" cxnId="{96C37374-4834-4316-81E4-DD3291138C3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E04C9925-A873-4A68-8B3D-C5688BBDB90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spc="100" baseline="0" dirty="0">
              <a:solidFill>
                <a:sysClr val="windowText" lastClr="000000"/>
              </a:solidFill>
              <a:latin typeface="Arial" pitchFamily="34" charset="0"/>
            </a:rPr>
            <a:t>утомление </a:t>
          </a:r>
        </a:p>
      </dgm:t>
    </dgm:pt>
    <dgm:pt modelId="{0CD1AC4D-4182-4C34-B679-1BA2E05E3C50}" type="sibTrans" cxnId="{397A6B2D-6ED0-4E0D-AD7E-BD5DF18BF252}">
      <dgm:prSet/>
      <dgm:spPr/>
      <dgm:t>
        <a:bodyPr/>
        <a:lstStyle/>
        <a:p>
          <a:endParaRPr lang="ru-RU"/>
        </a:p>
      </dgm:t>
    </dgm:pt>
    <dgm:pt modelId="{27185789-25E1-4695-871B-DFEF1A3B342F}" type="parTrans" cxnId="{397A6B2D-6ED0-4E0D-AD7E-BD5DF18BF25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AEB888E-E9B2-4FBF-BDCB-AEEC54372C1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spc="100" baseline="0">
              <a:solidFill>
                <a:sysClr val="windowText" lastClr="000000"/>
              </a:solidFill>
              <a:latin typeface="Arial" pitchFamily="34" charset="0"/>
            </a:rPr>
            <a:t>истощение</a:t>
          </a:r>
        </a:p>
      </dgm:t>
    </dgm:pt>
    <dgm:pt modelId="{F177350F-1889-470C-8CAD-2F3FF1FEEA9B}" type="sibTrans" cxnId="{12E6B361-4948-4900-BFB2-C38EB4EB9FED}">
      <dgm:prSet/>
      <dgm:spPr/>
      <dgm:t>
        <a:bodyPr/>
        <a:lstStyle/>
        <a:p>
          <a:endParaRPr lang="ru-RU"/>
        </a:p>
      </dgm:t>
    </dgm:pt>
    <dgm:pt modelId="{305D7F75-DBC5-42F2-ABAE-424518270E91}" type="parTrans" cxnId="{12E6B361-4948-4900-BFB2-C38EB4EB9FED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8F7F3ED-A7B4-42EC-9D15-887C65F88C89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spc="100" baseline="0">
              <a:solidFill>
                <a:sysClr val="windowText" lastClr="000000"/>
              </a:solidFill>
              <a:latin typeface="Arial" pitchFamily="34" charset="0"/>
            </a:rPr>
            <a:t>бессоница</a:t>
          </a:r>
        </a:p>
      </dgm:t>
    </dgm:pt>
    <dgm:pt modelId="{A430E852-558C-4110-BF21-20956A044828}" type="parTrans" cxnId="{87792272-A9CD-4859-9EE6-DB3BA8BBD5E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F127AA43-B6E6-4FC0-8092-06435B523B09}" type="sibTrans" cxnId="{87792272-A9CD-4859-9EE6-DB3BA8BBD5E0}">
      <dgm:prSet/>
      <dgm:spPr/>
      <dgm:t>
        <a:bodyPr/>
        <a:lstStyle/>
        <a:p>
          <a:endParaRPr lang="ru-RU"/>
        </a:p>
      </dgm:t>
    </dgm:pt>
    <dgm:pt modelId="{E4E0A116-8822-4A8B-B874-F6DF3688E1DA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spc="100" baseline="0">
              <a:solidFill>
                <a:sysClr val="windowText" lastClr="000000"/>
              </a:solidFill>
              <a:latin typeface="Arial" pitchFamily="34" charset="0"/>
            </a:rPr>
            <a:t>одышка</a:t>
          </a:r>
        </a:p>
      </dgm:t>
    </dgm:pt>
    <dgm:pt modelId="{D1950F34-DB14-4284-BED7-9ADC248B139B}" type="parTrans" cxnId="{7268BDC6-FCAF-4FDE-B276-3AE1068695E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B871E18-3F58-4190-A3E0-220C9BA6DF81}" type="sibTrans" cxnId="{7268BDC6-FCAF-4FDE-B276-3AE1068695EE}">
      <dgm:prSet/>
      <dgm:spPr/>
      <dgm:t>
        <a:bodyPr/>
        <a:lstStyle/>
        <a:p>
          <a:endParaRPr lang="ru-RU"/>
        </a:p>
      </dgm:t>
    </dgm:pt>
    <dgm:pt modelId="{9E649D4A-CE94-468F-A49C-5B48FD3AF410}" type="pres">
      <dgm:prSet presAssocID="{3246591D-1985-4E7C-BCE3-06FD741203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A0821A-971C-4E6A-BAF4-639B2E2B871C}" type="pres">
      <dgm:prSet presAssocID="{180B0949-0D09-4A44-9E04-7784B4EF902A}" presName="centerShape" presStyleLbl="node0" presStyleIdx="0" presStyleCnt="1" custAng="0" custScaleX="131058"/>
      <dgm:spPr/>
      <dgm:t>
        <a:bodyPr/>
        <a:lstStyle/>
        <a:p>
          <a:endParaRPr lang="ru-RU"/>
        </a:p>
      </dgm:t>
    </dgm:pt>
    <dgm:pt modelId="{E07C083C-C38D-41E4-A531-DB75821DF700}" type="pres">
      <dgm:prSet presAssocID="{7497D5D7-E21A-49CF-AA3F-DCE11F50C01E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8999ED96-5A19-4072-9D5F-82D15E4473FA}" type="pres">
      <dgm:prSet presAssocID="{3BA542B2-8B85-4848-AB7D-5D3F32FEA7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611EC-81AD-4921-A861-F2200D0BBDB5}" type="pres">
      <dgm:prSet presAssocID="{27185789-25E1-4695-871B-DFEF1A3B342F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7F2850B8-718A-4513-B1BE-225F9FB348D1}" type="pres">
      <dgm:prSet presAssocID="{E04C9925-A873-4A68-8B3D-C5688BBDB90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1E6FE4-98CF-41C6-BAAD-5476FF9CF369}" type="pres">
      <dgm:prSet presAssocID="{305D7F75-DBC5-42F2-ABAE-424518270E91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C5360C88-0782-4743-9C1D-6D0EC5A47FCE}" type="pres">
      <dgm:prSet presAssocID="{BAEB888E-E9B2-4FBF-BDCB-AEEC54372C1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C5265-DF5A-4C84-AC16-4B2001A6B52C}" type="pres">
      <dgm:prSet presAssocID="{D1950F34-DB14-4284-BED7-9ADC248B139B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D0F3DD70-FAC3-450A-AC28-32F9782982A4}" type="pres">
      <dgm:prSet presAssocID="{E4E0A116-8822-4A8B-B874-F6DF3688E1D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F1A42-1C93-4310-8879-4AC6A8BBE758}" type="pres">
      <dgm:prSet presAssocID="{A430E852-558C-4110-BF21-20956A044828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1560D06B-2DF8-483C-A863-BCFB5989F951}" type="pres">
      <dgm:prSet presAssocID="{A8F7F3ED-A7B4-42EC-9D15-887C65F88C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3BAF53-4789-4507-BCD4-EC53BB3E5936}" type="presOf" srcId="{3246591D-1985-4E7C-BCE3-06FD741203FF}" destId="{9E649D4A-CE94-468F-A49C-5B48FD3AF410}" srcOrd="0" destOrd="0" presId="urn:microsoft.com/office/officeart/2005/8/layout/radial4"/>
    <dgm:cxn modelId="{87792272-A9CD-4859-9EE6-DB3BA8BBD5E0}" srcId="{180B0949-0D09-4A44-9E04-7784B4EF902A}" destId="{A8F7F3ED-A7B4-42EC-9D15-887C65F88C89}" srcOrd="4" destOrd="0" parTransId="{A430E852-558C-4110-BF21-20956A044828}" sibTransId="{F127AA43-B6E6-4FC0-8092-06435B523B09}"/>
    <dgm:cxn modelId="{296BEC26-8E1A-4727-A4BA-2A098E998856}" type="presOf" srcId="{27185789-25E1-4695-871B-DFEF1A3B342F}" destId="{A05611EC-81AD-4921-A861-F2200D0BBDB5}" srcOrd="0" destOrd="0" presId="urn:microsoft.com/office/officeart/2005/8/layout/radial4"/>
    <dgm:cxn modelId="{7268BDC6-FCAF-4FDE-B276-3AE1068695EE}" srcId="{180B0949-0D09-4A44-9E04-7784B4EF902A}" destId="{E4E0A116-8822-4A8B-B874-F6DF3688E1DA}" srcOrd="3" destOrd="0" parTransId="{D1950F34-DB14-4284-BED7-9ADC248B139B}" sibTransId="{2B871E18-3F58-4190-A3E0-220C9BA6DF81}"/>
    <dgm:cxn modelId="{228A786A-97FE-4CEF-854D-2923A3A1E43C}" type="presOf" srcId="{D1950F34-DB14-4284-BED7-9ADC248B139B}" destId="{49CC5265-DF5A-4C84-AC16-4B2001A6B52C}" srcOrd="0" destOrd="0" presId="urn:microsoft.com/office/officeart/2005/8/layout/radial4"/>
    <dgm:cxn modelId="{C8ABF3AC-4DD7-4A0D-834F-275DA1485E79}" type="presOf" srcId="{A8F7F3ED-A7B4-42EC-9D15-887C65F88C89}" destId="{1560D06B-2DF8-483C-A863-BCFB5989F951}" srcOrd="0" destOrd="0" presId="urn:microsoft.com/office/officeart/2005/8/layout/radial4"/>
    <dgm:cxn modelId="{E35CB673-4AA3-4C4B-95C7-652D5C632525}" type="presOf" srcId="{BAEB888E-E9B2-4FBF-BDCB-AEEC54372C1C}" destId="{C5360C88-0782-4743-9C1D-6D0EC5A47FCE}" srcOrd="0" destOrd="0" presId="urn:microsoft.com/office/officeart/2005/8/layout/radial4"/>
    <dgm:cxn modelId="{8DE1B307-276B-4876-9E50-73BE3ECA0CBF}" type="presOf" srcId="{3BA542B2-8B85-4848-AB7D-5D3F32FEA73E}" destId="{8999ED96-5A19-4072-9D5F-82D15E4473FA}" srcOrd="0" destOrd="0" presId="urn:microsoft.com/office/officeart/2005/8/layout/radial4"/>
    <dgm:cxn modelId="{C67483F5-8C3C-437F-8057-ABD806BACB57}" type="presOf" srcId="{E04C9925-A873-4A68-8B3D-C5688BBDB904}" destId="{7F2850B8-718A-4513-B1BE-225F9FB348D1}" srcOrd="0" destOrd="0" presId="urn:microsoft.com/office/officeart/2005/8/layout/radial4"/>
    <dgm:cxn modelId="{96C37374-4834-4316-81E4-DD3291138C31}" srcId="{180B0949-0D09-4A44-9E04-7784B4EF902A}" destId="{3BA542B2-8B85-4848-AB7D-5D3F32FEA73E}" srcOrd="0" destOrd="0" parTransId="{7497D5D7-E21A-49CF-AA3F-DCE11F50C01E}" sibTransId="{00D3922E-9804-4971-A6B5-3C9003BF5409}"/>
    <dgm:cxn modelId="{53CF5B06-3758-49C9-8F30-D7AEC4965DDD}" srcId="{3246591D-1985-4E7C-BCE3-06FD741203FF}" destId="{180B0949-0D09-4A44-9E04-7784B4EF902A}" srcOrd="0" destOrd="0" parTransId="{A87AA754-BA66-46EB-892A-A647A072A8D4}" sibTransId="{102C5504-880A-46EA-9E7B-0F5664C5C8A2}"/>
    <dgm:cxn modelId="{97FF4B1A-EED6-4B91-ABB1-FCE126DEC1ED}" type="presOf" srcId="{305D7F75-DBC5-42F2-ABAE-424518270E91}" destId="{6E1E6FE4-98CF-41C6-BAAD-5476FF9CF369}" srcOrd="0" destOrd="0" presId="urn:microsoft.com/office/officeart/2005/8/layout/radial4"/>
    <dgm:cxn modelId="{05791DF9-75C8-4265-9309-DAB5C24E1F9D}" type="presOf" srcId="{7497D5D7-E21A-49CF-AA3F-DCE11F50C01E}" destId="{E07C083C-C38D-41E4-A531-DB75821DF700}" srcOrd="0" destOrd="0" presId="urn:microsoft.com/office/officeart/2005/8/layout/radial4"/>
    <dgm:cxn modelId="{24FADC94-9965-4A45-8193-1AF608A2BF8E}" type="presOf" srcId="{E4E0A116-8822-4A8B-B874-F6DF3688E1DA}" destId="{D0F3DD70-FAC3-450A-AC28-32F9782982A4}" srcOrd="0" destOrd="0" presId="urn:microsoft.com/office/officeart/2005/8/layout/radial4"/>
    <dgm:cxn modelId="{397A6B2D-6ED0-4E0D-AD7E-BD5DF18BF252}" srcId="{180B0949-0D09-4A44-9E04-7784B4EF902A}" destId="{E04C9925-A873-4A68-8B3D-C5688BBDB904}" srcOrd="1" destOrd="0" parTransId="{27185789-25E1-4695-871B-DFEF1A3B342F}" sibTransId="{0CD1AC4D-4182-4C34-B679-1BA2E05E3C50}"/>
    <dgm:cxn modelId="{C364CC0E-8487-4534-9510-8EF765CAD733}" type="presOf" srcId="{A430E852-558C-4110-BF21-20956A044828}" destId="{853F1A42-1C93-4310-8879-4AC6A8BBE758}" srcOrd="0" destOrd="0" presId="urn:microsoft.com/office/officeart/2005/8/layout/radial4"/>
    <dgm:cxn modelId="{12E6B361-4948-4900-BFB2-C38EB4EB9FED}" srcId="{180B0949-0D09-4A44-9E04-7784B4EF902A}" destId="{BAEB888E-E9B2-4FBF-BDCB-AEEC54372C1C}" srcOrd="2" destOrd="0" parTransId="{305D7F75-DBC5-42F2-ABAE-424518270E91}" sibTransId="{F177350F-1889-470C-8CAD-2F3FF1FEEA9B}"/>
    <dgm:cxn modelId="{6CD0E48F-8583-4F3B-B45B-5C390DC32EE8}" type="presOf" srcId="{180B0949-0D09-4A44-9E04-7784B4EF902A}" destId="{46A0821A-971C-4E6A-BAF4-639B2E2B871C}" srcOrd="0" destOrd="0" presId="urn:microsoft.com/office/officeart/2005/8/layout/radial4"/>
    <dgm:cxn modelId="{6003D401-3CEE-4F10-9790-F788016AED8C}" type="presParOf" srcId="{9E649D4A-CE94-468F-A49C-5B48FD3AF410}" destId="{46A0821A-971C-4E6A-BAF4-639B2E2B871C}" srcOrd="0" destOrd="0" presId="urn:microsoft.com/office/officeart/2005/8/layout/radial4"/>
    <dgm:cxn modelId="{18573227-7D54-441A-A2D1-4C1E617E3070}" type="presParOf" srcId="{9E649D4A-CE94-468F-A49C-5B48FD3AF410}" destId="{E07C083C-C38D-41E4-A531-DB75821DF700}" srcOrd="1" destOrd="0" presId="urn:microsoft.com/office/officeart/2005/8/layout/radial4"/>
    <dgm:cxn modelId="{DB1EFC82-B6CC-4781-91E8-5435D83361F4}" type="presParOf" srcId="{9E649D4A-CE94-468F-A49C-5B48FD3AF410}" destId="{8999ED96-5A19-4072-9D5F-82D15E4473FA}" srcOrd="2" destOrd="0" presId="urn:microsoft.com/office/officeart/2005/8/layout/radial4"/>
    <dgm:cxn modelId="{268558E1-BC7C-4D85-9047-9AB96A7BFD6B}" type="presParOf" srcId="{9E649D4A-CE94-468F-A49C-5B48FD3AF410}" destId="{A05611EC-81AD-4921-A861-F2200D0BBDB5}" srcOrd="3" destOrd="0" presId="urn:microsoft.com/office/officeart/2005/8/layout/radial4"/>
    <dgm:cxn modelId="{C5016350-0DCB-45E4-BB65-7B25F36469E0}" type="presParOf" srcId="{9E649D4A-CE94-468F-A49C-5B48FD3AF410}" destId="{7F2850B8-718A-4513-B1BE-225F9FB348D1}" srcOrd="4" destOrd="0" presId="urn:microsoft.com/office/officeart/2005/8/layout/radial4"/>
    <dgm:cxn modelId="{1B8763FF-17D4-4556-80B7-37B1EA8DEAE9}" type="presParOf" srcId="{9E649D4A-CE94-468F-A49C-5B48FD3AF410}" destId="{6E1E6FE4-98CF-41C6-BAAD-5476FF9CF369}" srcOrd="5" destOrd="0" presId="urn:microsoft.com/office/officeart/2005/8/layout/radial4"/>
    <dgm:cxn modelId="{B624AA46-1186-4918-B509-E963577DC0BD}" type="presParOf" srcId="{9E649D4A-CE94-468F-A49C-5B48FD3AF410}" destId="{C5360C88-0782-4743-9C1D-6D0EC5A47FCE}" srcOrd="6" destOrd="0" presId="urn:microsoft.com/office/officeart/2005/8/layout/radial4"/>
    <dgm:cxn modelId="{38374A25-1F9D-4380-9FBE-88FCF28B2F79}" type="presParOf" srcId="{9E649D4A-CE94-468F-A49C-5B48FD3AF410}" destId="{49CC5265-DF5A-4C84-AC16-4B2001A6B52C}" srcOrd="7" destOrd="0" presId="urn:microsoft.com/office/officeart/2005/8/layout/radial4"/>
    <dgm:cxn modelId="{EF3C0D50-9179-4B1F-915D-99E59FB3DF3D}" type="presParOf" srcId="{9E649D4A-CE94-468F-A49C-5B48FD3AF410}" destId="{D0F3DD70-FAC3-450A-AC28-32F9782982A4}" srcOrd="8" destOrd="0" presId="urn:microsoft.com/office/officeart/2005/8/layout/radial4"/>
    <dgm:cxn modelId="{0D4B8F87-F894-4C1F-A635-FAA00461878E}" type="presParOf" srcId="{9E649D4A-CE94-468F-A49C-5B48FD3AF410}" destId="{853F1A42-1C93-4310-8879-4AC6A8BBE758}" srcOrd="9" destOrd="0" presId="urn:microsoft.com/office/officeart/2005/8/layout/radial4"/>
    <dgm:cxn modelId="{1686D912-2B2B-4014-AFA6-BE7E34AA685B}" type="presParOf" srcId="{9E649D4A-CE94-468F-A49C-5B48FD3AF410}" destId="{1560D06B-2DF8-483C-A863-BCFB5989F95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46591D-1985-4E7C-BCE3-06FD741203FF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80B0949-0D09-4A44-9E04-7784B4EF902A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cap="small" baseline="0" dirty="0">
              <a:ln>
                <a:solidFill>
                  <a:schemeClr val="tx1"/>
                </a:solidFill>
              </a:ln>
              <a:solidFill>
                <a:srgbClr val="FF0000"/>
              </a:solidFill>
            </a:rPr>
            <a:t>психологические</a:t>
          </a:r>
        </a:p>
      </dgm:t>
    </dgm:pt>
    <dgm:pt modelId="{102C5504-880A-46EA-9E7B-0F5664C5C8A2}" type="sibTrans" cxnId="{53CF5B06-3758-49C9-8F30-D7AEC4965DDD}">
      <dgm:prSet/>
      <dgm:spPr/>
      <dgm:t>
        <a:bodyPr/>
        <a:lstStyle/>
        <a:p>
          <a:endParaRPr lang="ru-RU"/>
        </a:p>
      </dgm:t>
    </dgm:pt>
    <dgm:pt modelId="{A87AA754-BA66-46EB-892A-A647A072A8D4}" type="parTrans" cxnId="{53CF5B06-3758-49C9-8F30-D7AEC4965DDD}">
      <dgm:prSet/>
      <dgm:spPr/>
      <dgm:t>
        <a:bodyPr/>
        <a:lstStyle/>
        <a:p>
          <a:endParaRPr lang="ru-RU"/>
        </a:p>
      </dgm:t>
    </dgm:pt>
    <dgm:pt modelId="{3BA542B2-8B85-4848-AB7D-5D3F32FEA73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негативное отношение к коллегам</a:t>
          </a:r>
        </a:p>
      </dgm:t>
    </dgm:pt>
    <dgm:pt modelId="{00D3922E-9804-4971-A6B5-3C9003BF5409}" type="sibTrans" cxnId="{96C37374-4834-4316-81E4-DD3291138C31}">
      <dgm:prSet/>
      <dgm:spPr/>
      <dgm:t>
        <a:bodyPr/>
        <a:lstStyle/>
        <a:p>
          <a:endParaRPr lang="ru-RU"/>
        </a:p>
      </dgm:t>
    </dgm:pt>
    <dgm:pt modelId="{7497D5D7-E21A-49CF-AA3F-DCE11F50C01E}" type="parTrans" cxnId="{96C37374-4834-4316-81E4-DD3291138C31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E04C9925-A873-4A68-8B3D-C5688BBDB90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негативное отношение к работе</a:t>
          </a:r>
        </a:p>
      </dgm:t>
    </dgm:pt>
    <dgm:pt modelId="{0CD1AC4D-4182-4C34-B679-1BA2E05E3C50}" type="sibTrans" cxnId="{397A6B2D-6ED0-4E0D-AD7E-BD5DF18BF252}">
      <dgm:prSet/>
      <dgm:spPr/>
      <dgm:t>
        <a:bodyPr/>
        <a:lstStyle/>
        <a:p>
          <a:endParaRPr lang="ru-RU"/>
        </a:p>
      </dgm:t>
    </dgm:pt>
    <dgm:pt modelId="{27185789-25E1-4695-871B-DFEF1A3B342F}" type="parTrans" cxnId="{397A6B2D-6ED0-4E0D-AD7E-BD5DF18BF25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AEB888E-E9B2-4FBF-BDCB-AEEC54372C1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раздражительность</a:t>
          </a:r>
        </a:p>
      </dgm:t>
    </dgm:pt>
    <dgm:pt modelId="{F177350F-1889-470C-8CAD-2F3FF1FEEA9B}" type="sibTrans" cxnId="{12E6B361-4948-4900-BFB2-C38EB4EB9FED}">
      <dgm:prSet/>
      <dgm:spPr/>
      <dgm:t>
        <a:bodyPr/>
        <a:lstStyle/>
        <a:p>
          <a:endParaRPr lang="ru-RU"/>
        </a:p>
      </dgm:t>
    </dgm:pt>
    <dgm:pt modelId="{305D7F75-DBC5-42F2-ABAE-424518270E91}" type="parTrans" cxnId="{12E6B361-4948-4900-BFB2-C38EB4EB9FED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8F7F3ED-A7B4-42EC-9D15-887C65F88C89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апатия</a:t>
          </a:r>
        </a:p>
      </dgm:t>
    </dgm:pt>
    <dgm:pt modelId="{A430E852-558C-4110-BF21-20956A044828}" type="parTrans" cxnId="{87792272-A9CD-4859-9EE6-DB3BA8BBD5E0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F127AA43-B6E6-4FC0-8092-06435B523B09}" type="sibTrans" cxnId="{87792272-A9CD-4859-9EE6-DB3BA8BBD5E0}">
      <dgm:prSet/>
      <dgm:spPr/>
      <dgm:t>
        <a:bodyPr/>
        <a:lstStyle/>
        <a:p>
          <a:endParaRPr lang="ru-RU"/>
        </a:p>
      </dgm:t>
    </dgm:pt>
    <dgm:pt modelId="{E8B26030-A4E9-4B95-BAB2-A8AD368AD87D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депрессия</a:t>
          </a:r>
        </a:p>
      </dgm:t>
    </dgm:pt>
    <dgm:pt modelId="{B0C9EF18-1ACE-4198-BDC6-AB81A176C641}" type="parTrans" cxnId="{A52B3832-80FD-457F-B02F-53315FF4D1DB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785BF89-6425-4FE1-9B0A-E79A17F2149A}" type="sibTrans" cxnId="{A52B3832-80FD-457F-B02F-53315FF4D1DB}">
      <dgm:prSet/>
      <dgm:spPr/>
      <dgm:t>
        <a:bodyPr/>
        <a:lstStyle/>
        <a:p>
          <a:endParaRPr lang="ru-RU"/>
        </a:p>
      </dgm:t>
    </dgm:pt>
    <dgm:pt modelId="{69F6EAE3-2878-48D8-820F-315AC20BA8F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гнев</a:t>
          </a:r>
        </a:p>
      </dgm:t>
    </dgm:pt>
    <dgm:pt modelId="{8B35F10E-1691-45E2-B42F-0B085EE00564}" type="parTrans" cxnId="{F3905DB3-9BEC-4425-B537-658E5EFBB5B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28CB18A-0A39-4FF7-A496-91AA8EF4D652}" type="sibTrans" cxnId="{F3905DB3-9BEC-4425-B537-658E5EFBB5B2}">
      <dgm:prSet/>
      <dgm:spPr/>
      <dgm:t>
        <a:bodyPr/>
        <a:lstStyle/>
        <a:p>
          <a:endParaRPr lang="ru-RU"/>
        </a:p>
      </dgm:t>
    </dgm:pt>
    <dgm:pt modelId="{80554D52-1A10-46C0-85BB-975640EED68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spc="100" baseline="0">
              <a:solidFill>
                <a:sysClr val="windowText" lastClr="000000"/>
              </a:solidFill>
              <a:latin typeface="Arial" pitchFamily="34" charset="0"/>
            </a:rPr>
            <a:t>беспокойство</a:t>
          </a:r>
        </a:p>
      </dgm:t>
    </dgm:pt>
    <dgm:pt modelId="{2E72C1AE-81BE-4279-991A-2B1C7B9BDAC6}" type="parTrans" cxnId="{475EE1D0-8472-411E-9719-538483EB5A4D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9E8D87B3-FE87-4429-BD51-67E4741C205F}" type="sibTrans" cxnId="{475EE1D0-8472-411E-9719-538483EB5A4D}">
      <dgm:prSet/>
      <dgm:spPr/>
      <dgm:t>
        <a:bodyPr/>
        <a:lstStyle/>
        <a:p>
          <a:endParaRPr lang="ru-RU"/>
        </a:p>
      </dgm:t>
    </dgm:pt>
    <dgm:pt modelId="{9E649D4A-CE94-468F-A49C-5B48FD3AF410}" type="pres">
      <dgm:prSet presAssocID="{3246591D-1985-4E7C-BCE3-06FD741203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A0821A-971C-4E6A-BAF4-639B2E2B871C}" type="pres">
      <dgm:prSet presAssocID="{180B0949-0D09-4A44-9E04-7784B4EF902A}" presName="centerShape" presStyleLbl="node0" presStyleIdx="0" presStyleCnt="1" custAng="0" custScaleX="145737" custScaleY="105913"/>
      <dgm:spPr/>
      <dgm:t>
        <a:bodyPr/>
        <a:lstStyle/>
        <a:p>
          <a:endParaRPr lang="ru-RU"/>
        </a:p>
      </dgm:t>
    </dgm:pt>
    <dgm:pt modelId="{E07C083C-C38D-41E4-A531-DB75821DF700}" type="pres">
      <dgm:prSet presAssocID="{7497D5D7-E21A-49CF-AA3F-DCE11F50C01E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8999ED96-5A19-4072-9D5F-82D15E4473FA}" type="pres">
      <dgm:prSet presAssocID="{3BA542B2-8B85-4848-AB7D-5D3F32FEA73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611EC-81AD-4921-A861-F2200D0BBDB5}" type="pres">
      <dgm:prSet presAssocID="{27185789-25E1-4695-871B-DFEF1A3B342F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7F2850B8-718A-4513-B1BE-225F9FB348D1}" type="pres">
      <dgm:prSet presAssocID="{E04C9925-A873-4A68-8B3D-C5688BBDB90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1E6FE4-98CF-41C6-BAAD-5476FF9CF369}" type="pres">
      <dgm:prSet presAssocID="{305D7F75-DBC5-42F2-ABAE-424518270E91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C5360C88-0782-4743-9C1D-6D0EC5A47FCE}" type="pres">
      <dgm:prSet presAssocID="{BAEB888E-E9B2-4FBF-BDCB-AEEC54372C1C}" presName="node" presStyleLbl="node1" presStyleIdx="2" presStyleCnt="7" custScaleX="108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8B020-7C6C-4AB7-AD45-AF3CF77A1BB7}" type="pres">
      <dgm:prSet presAssocID="{8B35F10E-1691-45E2-B42F-0B085EE00564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8C89293C-FD6D-48A4-A95D-608FF05A44FC}" type="pres">
      <dgm:prSet presAssocID="{69F6EAE3-2878-48D8-820F-315AC20BA8F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42CFD-0940-4ED8-AD75-C5530668C785}" type="pres">
      <dgm:prSet presAssocID="{2E72C1AE-81BE-4279-991A-2B1C7B9BDAC6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2CA0345B-E0D2-45D0-9E46-D9B6EB113EB0}" type="pres">
      <dgm:prSet presAssocID="{80554D52-1A10-46C0-85BB-975640EED68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F1A42-1C93-4310-8879-4AC6A8BBE758}" type="pres">
      <dgm:prSet presAssocID="{A430E852-558C-4110-BF21-20956A044828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1560D06B-2DF8-483C-A863-BCFB5989F951}" type="pres">
      <dgm:prSet presAssocID="{A8F7F3ED-A7B4-42EC-9D15-887C65F88C8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7B9DD-E01C-4A6E-BC28-160E1E0DE5EF}" type="pres">
      <dgm:prSet presAssocID="{B0C9EF18-1ACE-4198-BDC6-AB81A176C641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9C6BF918-46A2-4F2A-BD59-F90FBE2CE655}" type="pres">
      <dgm:prSet presAssocID="{E8B26030-A4E9-4B95-BAB2-A8AD368AD87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06807F-7896-4017-8C7C-866A1805B3F7}" type="presOf" srcId="{A430E852-558C-4110-BF21-20956A044828}" destId="{853F1A42-1C93-4310-8879-4AC6A8BBE758}" srcOrd="0" destOrd="0" presId="urn:microsoft.com/office/officeart/2005/8/layout/radial4"/>
    <dgm:cxn modelId="{F3905DB3-9BEC-4425-B537-658E5EFBB5B2}" srcId="{180B0949-0D09-4A44-9E04-7784B4EF902A}" destId="{69F6EAE3-2878-48D8-820F-315AC20BA8F1}" srcOrd="3" destOrd="0" parTransId="{8B35F10E-1691-45E2-B42F-0B085EE00564}" sibTransId="{228CB18A-0A39-4FF7-A496-91AA8EF4D652}"/>
    <dgm:cxn modelId="{919A7A13-1AF8-4791-B83E-F07A42DD4FD1}" type="presOf" srcId="{B0C9EF18-1ACE-4198-BDC6-AB81A176C641}" destId="{0A37B9DD-E01C-4A6E-BC28-160E1E0DE5EF}" srcOrd="0" destOrd="0" presId="urn:microsoft.com/office/officeart/2005/8/layout/radial4"/>
    <dgm:cxn modelId="{87792272-A9CD-4859-9EE6-DB3BA8BBD5E0}" srcId="{180B0949-0D09-4A44-9E04-7784B4EF902A}" destId="{A8F7F3ED-A7B4-42EC-9D15-887C65F88C89}" srcOrd="5" destOrd="0" parTransId="{A430E852-558C-4110-BF21-20956A044828}" sibTransId="{F127AA43-B6E6-4FC0-8092-06435B523B09}"/>
    <dgm:cxn modelId="{29186C1F-74A5-47AE-B7A7-C16194C9BCAE}" type="presOf" srcId="{2E72C1AE-81BE-4279-991A-2B1C7B9BDAC6}" destId="{2B742CFD-0940-4ED8-AD75-C5530668C785}" srcOrd="0" destOrd="0" presId="urn:microsoft.com/office/officeart/2005/8/layout/radial4"/>
    <dgm:cxn modelId="{AE7801CA-BE76-42FC-A135-4A2E6C6F967E}" type="presOf" srcId="{E04C9925-A873-4A68-8B3D-C5688BBDB904}" destId="{7F2850B8-718A-4513-B1BE-225F9FB348D1}" srcOrd="0" destOrd="0" presId="urn:microsoft.com/office/officeart/2005/8/layout/radial4"/>
    <dgm:cxn modelId="{9E695B0E-F031-44CA-AD25-473AC125593E}" type="presOf" srcId="{69F6EAE3-2878-48D8-820F-315AC20BA8F1}" destId="{8C89293C-FD6D-48A4-A95D-608FF05A44FC}" srcOrd="0" destOrd="0" presId="urn:microsoft.com/office/officeart/2005/8/layout/radial4"/>
    <dgm:cxn modelId="{03BF02BD-EC87-42A8-8ACF-E28C82890448}" type="presOf" srcId="{8B35F10E-1691-45E2-B42F-0B085EE00564}" destId="{4178B020-7C6C-4AB7-AD45-AF3CF77A1BB7}" srcOrd="0" destOrd="0" presId="urn:microsoft.com/office/officeart/2005/8/layout/radial4"/>
    <dgm:cxn modelId="{36C507C6-B1DA-4D46-AA23-353687CD78E0}" type="presOf" srcId="{3BA542B2-8B85-4848-AB7D-5D3F32FEA73E}" destId="{8999ED96-5A19-4072-9D5F-82D15E4473FA}" srcOrd="0" destOrd="0" presId="urn:microsoft.com/office/officeart/2005/8/layout/radial4"/>
    <dgm:cxn modelId="{783E0188-8013-496C-92D6-109C2653B12F}" type="presOf" srcId="{A8F7F3ED-A7B4-42EC-9D15-887C65F88C89}" destId="{1560D06B-2DF8-483C-A863-BCFB5989F951}" srcOrd="0" destOrd="0" presId="urn:microsoft.com/office/officeart/2005/8/layout/radial4"/>
    <dgm:cxn modelId="{96C37374-4834-4316-81E4-DD3291138C31}" srcId="{180B0949-0D09-4A44-9E04-7784B4EF902A}" destId="{3BA542B2-8B85-4848-AB7D-5D3F32FEA73E}" srcOrd="0" destOrd="0" parTransId="{7497D5D7-E21A-49CF-AA3F-DCE11F50C01E}" sibTransId="{00D3922E-9804-4971-A6B5-3C9003BF5409}"/>
    <dgm:cxn modelId="{6658C441-20FD-48E3-8AF6-C99654634B13}" type="presOf" srcId="{80554D52-1A10-46C0-85BB-975640EED685}" destId="{2CA0345B-E0D2-45D0-9E46-D9B6EB113EB0}" srcOrd="0" destOrd="0" presId="urn:microsoft.com/office/officeart/2005/8/layout/radial4"/>
    <dgm:cxn modelId="{D7C0C9DE-3371-498E-B262-146D3C9E0C88}" type="presOf" srcId="{305D7F75-DBC5-42F2-ABAE-424518270E91}" destId="{6E1E6FE4-98CF-41C6-BAAD-5476FF9CF369}" srcOrd="0" destOrd="0" presId="urn:microsoft.com/office/officeart/2005/8/layout/radial4"/>
    <dgm:cxn modelId="{53CF5B06-3758-49C9-8F30-D7AEC4965DDD}" srcId="{3246591D-1985-4E7C-BCE3-06FD741203FF}" destId="{180B0949-0D09-4A44-9E04-7784B4EF902A}" srcOrd="0" destOrd="0" parTransId="{A87AA754-BA66-46EB-892A-A647A072A8D4}" sibTransId="{102C5504-880A-46EA-9E7B-0F5664C5C8A2}"/>
    <dgm:cxn modelId="{88BC0DB3-061C-48B5-99B1-0FF2699A3F53}" type="presOf" srcId="{3246591D-1985-4E7C-BCE3-06FD741203FF}" destId="{9E649D4A-CE94-468F-A49C-5B48FD3AF410}" srcOrd="0" destOrd="0" presId="urn:microsoft.com/office/officeart/2005/8/layout/radial4"/>
    <dgm:cxn modelId="{17506D73-90A1-40CB-9A8C-39AAA076B179}" type="presOf" srcId="{180B0949-0D09-4A44-9E04-7784B4EF902A}" destId="{46A0821A-971C-4E6A-BAF4-639B2E2B871C}" srcOrd="0" destOrd="0" presId="urn:microsoft.com/office/officeart/2005/8/layout/radial4"/>
    <dgm:cxn modelId="{A2D26482-F37E-4EA6-BDD8-79764B1F7150}" type="presOf" srcId="{BAEB888E-E9B2-4FBF-BDCB-AEEC54372C1C}" destId="{C5360C88-0782-4743-9C1D-6D0EC5A47FCE}" srcOrd="0" destOrd="0" presId="urn:microsoft.com/office/officeart/2005/8/layout/radial4"/>
    <dgm:cxn modelId="{397A6B2D-6ED0-4E0D-AD7E-BD5DF18BF252}" srcId="{180B0949-0D09-4A44-9E04-7784B4EF902A}" destId="{E04C9925-A873-4A68-8B3D-C5688BBDB904}" srcOrd="1" destOrd="0" parTransId="{27185789-25E1-4695-871B-DFEF1A3B342F}" sibTransId="{0CD1AC4D-4182-4C34-B679-1BA2E05E3C50}"/>
    <dgm:cxn modelId="{F24322E0-483C-4800-B9E6-F8A4CB232AF5}" type="presOf" srcId="{7497D5D7-E21A-49CF-AA3F-DCE11F50C01E}" destId="{E07C083C-C38D-41E4-A531-DB75821DF700}" srcOrd="0" destOrd="0" presId="urn:microsoft.com/office/officeart/2005/8/layout/radial4"/>
    <dgm:cxn modelId="{A52B3832-80FD-457F-B02F-53315FF4D1DB}" srcId="{180B0949-0D09-4A44-9E04-7784B4EF902A}" destId="{E8B26030-A4E9-4B95-BAB2-A8AD368AD87D}" srcOrd="6" destOrd="0" parTransId="{B0C9EF18-1ACE-4198-BDC6-AB81A176C641}" sibTransId="{5785BF89-6425-4FE1-9B0A-E79A17F2149A}"/>
    <dgm:cxn modelId="{17E05B9A-6C20-4DAE-B734-97266085B3A3}" type="presOf" srcId="{27185789-25E1-4695-871B-DFEF1A3B342F}" destId="{A05611EC-81AD-4921-A861-F2200D0BBDB5}" srcOrd="0" destOrd="0" presId="urn:microsoft.com/office/officeart/2005/8/layout/radial4"/>
    <dgm:cxn modelId="{475EE1D0-8472-411E-9719-538483EB5A4D}" srcId="{180B0949-0D09-4A44-9E04-7784B4EF902A}" destId="{80554D52-1A10-46C0-85BB-975640EED685}" srcOrd="4" destOrd="0" parTransId="{2E72C1AE-81BE-4279-991A-2B1C7B9BDAC6}" sibTransId="{9E8D87B3-FE87-4429-BD51-67E4741C205F}"/>
    <dgm:cxn modelId="{78F53EBB-008E-426F-AD16-2C1AC42CB4A0}" type="presOf" srcId="{E8B26030-A4E9-4B95-BAB2-A8AD368AD87D}" destId="{9C6BF918-46A2-4F2A-BD59-F90FBE2CE655}" srcOrd="0" destOrd="0" presId="urn:microsoft.com/office/officeart/2005/8/layout/radial4"/>
    <dgm:cxn modelId="{12E6B361-4948-4900-BFB2-C38EB4EB9FED}" srcId="{180B0949-0D09-4A44-9E04-7784B4EF902A}" destId="{BAEB888E-E9B2-4FBF-BDCB-AEEC54372C1C}" srcOrd="2" destOrd="0" parTransId="{305D7F75-DBC5-42F2-ABAE-424518270E91}" sibTransId="{F177350F-1889-470C-8CAD-2F3FF1FEEA9B}"/>
    <dgm:cxn modelId="{49426A5F-9A00-4F35-834D-D78E4FF6472A}" type="presParOf" srcId="{9E649D4A-CE94-468F-A49C-5B48FD3AF410}" destId="{46A0821A-971C-4E6A-BAF4-639B2E2B871C}" srcOrd="0" destOrd="0" presId="urn:microsoft.com/office/officeart/2005/8/layout/radial4"/>
    <dgm:cxn modelId="{FAEBD5B7-0987-4372-BA1D-216003029021}" type="presParOf" srcId="{9E649D4A-CE94-468F-A49C-5B48FD3AF410}" destId="{E07C083C-C38D-41E4-A531-DB75821DF700}" srcOrd="1" destOrd="0" presId="urn:microsoft.com/office/officeart/2005/8/layout/radial4"/>
    <dgm:cxn modelId="{6AFEB3C7-5A5B-4595-B5D2-154E48E7682B}" type="presParOf" srcId="{9E649D4A-CE94-468F-A49C-5B48FD3AF410}" destId="{8999ED96-5A19-4072-9D5F-82D15E4473FA}" srcOrd="2" destOrd="0" presId="urn:microsoft.com/office/officeart/2005/8/layout/radial4"/>
    <dgm:cxn modelId="{597C022C-0B93-4D8C-978A-2398363CF0B1}" type="presParOf" srcId="{9E649D4A-CE94-468F-A49C-5B48FD3AF410}" destId="{A05611EC-81AD-4921-A861-F2200D0BBDB5}" srcOrd="3" destOrd="0" presId="urn:microsoft.com/office/officeart/2005/8/layout/radial4"/>
    <dgm:cxn modelId="{343863EA-EF59-42F6-8B1A-D06467C280ED}" type="presParOf" srcId="{9E649D4A-CE94-468F-A49C-5B48FD3AF410}" destId="{7F2850B8-718A-4513-B1BE-225F9FB348D1}" srcOrd="4" destOrd="0" presId="urn:microsoft.com/office/officeart/2005/8/layout/radial4"/>
    <dgm:cxn modelId="{3EA3E0CF-C886-4DD3-848A-36FE24579BC9}" type="presParOf" srcId="{9E649D4A-CE94-468F-A49C-5B48FD3AF410}" destId="{6E1E6FE4-98CF-41C6-BAAD-5476FF9CF369}" srcOrd="5" destOrd="0" presId="urn:microsoft.com/office/officeart/2005/8/layout/radial4"/>
    <dgm:cxn modelId="{756DDC2B-0CE3-4F80-8A8C-04086A933BD0}" type="presParOf" srcId="{9E649D4A-CE94-468F-A49C-5B48FD3AF410}" destId="{C5360C88-0782-4743-9C1D-6D0EC5A47FCE}" srcOrd="6" destOrd="0" presId="urn:microsoft.com/office/officeart/2005/8/layout/radial4"/>
    <dgm:cxn modelId="{4702B0E6-BD2E-4D67-91E1-59F075B1F083}" type="presParOf" srcId="{9E649D4A-CE94-468F-A49C-5B48FD3AF410}" destId="{4178B020-7C6C-4AB7-AD45-AF3CF77A1BB7}" srcOrd="7" destOrd="0" presId="urn:microsoft.com/office/officeart/2005/8/layout/radial4"/>
    <dgm:cxn modelId="{01557396-B067-43CB-809A-4261D2F203EF}" type="presParOf" srcId="{9E649D4A-CE94-468F-A49C-5B48FD3AF410}" destId="{8C89293C-FD6D-48A4-A95D-608FF05A44FC}" srcOrd="8" destOrd="0" presId="urn:microsoft.com/office/officeart/2005/8/layout/radial4"/>
    <dgm:cxn modelId="{EF62E8E5-65B1-45A2-91B2-C513A500D972}" type="presParOf" srcId="{9E649D4A-CE94-468F-A49C-5B48FD3AF410}" destId="{2B742CFD-0940-4ED8-AD75-C5530668C785}" srcOrd="9" destOrd="0" presId="urn:microsoft.com/office/officeart/2005/8/layout/radial4"/>
    <dgm:cxn modelId="{F71AA73C-2C98-42BD-AA50-1D8C52466663}" type="presParOf" srcId="{9E649D4A-CE94-468F-A49C-5B48FD3AF410}" destId="{2CA0345B-E0D2-45D0-9E46-D9B6EB113EB0}" srcOrd="10" destOrd="0" presId="urn:microsoft.com/office/officeart/2005/8/layout/radial4"/>
    <dgm:cxn modelId="{CB0B6B57-5B22-4E68-A557-FD85D1FFEC5D}" type="presParOf" srcId="{9E649D4A-CE94-468F-A49C-5B48FD3AF410}" destId="{853F1A42-1C93-4310-8879-4AC6A8BBE758}" srcOrd="11" destOrd="0" presId="urn:microsoft.com/office/officeart/2005/8/layout/radial4"/>
    <dgm:cxn modelId="{FCAB8874-FF36-4C73-8479-DB32EBB5B100}" type="presParOf" srcId="{9E649D4A-CE94-468F-A49C-5B48FD3AF410}" destId="{1560D06B-2DF8-483C-A863-BCFB5989F951}" srcOrd="12" destOrd="0" presId="urn:microsoft.com/office/officeart/2005/8/layout/radial4"/>
    <dgm:cxn modelId="{178BF2A8-89FD-4C94-B9C1-F11A0DC90F0C}" type="presParOf" srcId="{9E649D4A-CE94-468F-A49C-5B48FD3AF410}" destId="{0A37B9DD-E01C-4A6E-BC28-160E1E0DE5EF}" srcOrd="13" destOrd="0" presId="urn:microsoft.com/office/officeart/2005/8/layout/radial4"/>
    <dgm:cxn modelId="{E8E683A4-A304-4504-B497-F23BA797C922}" type="presParOf" srcId="{9E649D4A-CE94-468F-A49C-5B48FD3AF410}" destId="{9C6BF918-46A2-4F2A-BD59-F90FBE2CE655}" srcOrd="14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46591D-1985-4E7C-BCE3-06FD741203FF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80B0949-0D09-4A44-9E04-7784B4EF902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cap="small" baseline="0" dirty="0">
              <a:solidFill>
                <a:srgbClr val="FF0000"/>
              </a:solidFill>
            </a:rPr>
            <a:t>поведенческие</a:t>
          </a:r>
        </a:p>
      </dgm:t>
    </dgm:pt>
    <dgm:pt modelId="{102C5504-880A-46EA-9E7B-0F5664C5C8A2}" type="sibTrans" cxnId="{53CF5B06-3758-49C9-8F30-D7AEC4965DDD}">
      <dgm:prSet/>
      <dgm:spPr/>
      <dgm:t>
        <a:bodyPr/>
        <a:lstStyle/>
        <a:p>
          <a:endParaRPr lang="ru-RU"/>
        </a:p>
      </dgm:t>
    </dgm:pt>
    <dgm:pt modelId="{A87AA754-BA66-46EB-892A-A647A072A8D4}" type="parTrans" cxnId="{53CF5B06-3758-49C9-8F30-D7AEC4965DDD}">
      <dgm:prSet/>
      <dgm:spPr/>
      <dgm:t>
        <a:bodyPr/>
        <a:lstStyle/>
        <a:p>
          <a:endParaRPr lang="ru-RU"/>
        </a:p>
      </dgm:t>
    </dgm:pt>
    <dgm:pt modelId="{3BA542B2-8B85-4848-AB7D-5D3F32FEA73E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spc="100" baseline="0">
              <a:solidFill>
                <a:sysClr val="windowText" lastClr="000000"/>
              </a:solidFill>
              <a:latin typeface="Arial" pitchFamily="34" charset="0"/>
            </a:rPr>
            <a:t>стремление пораньше уйти домой</a:t>
          </a:r>
        </a:p>
      </dgm:t>
    </dgm:pt>
    <dgm:pt modelId="{00D3922E-9804-4971-A6B5-3C9003BF5409}" type="sibTrans" cxnId="{96C37374-4834-4316-81E4-DD3291138C31}">
      <dgm:prSet/>
      <dgm:spPr/>
      <dgm:t>
        <a:bodyPr/>
        <a:lstStyle/>
        <a:p>
          <a:endParaRPr lang="ru-RU"/>
        </a:p>
      </dgm:t>
    </dgm:pt>
    <dgm:pt modelId="{7497D5D7-E21A-49CF-AA3F-DCE11F50C01E}" type="parTrans" cxnId="{96C37374-4834-4316-81E4-DD3291138C31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EB7AA80-7EDA-41A9-BDF9-9DB18A7D6E4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spc="100" baseline="0">
              <a:solidFill>
                <a:sysClr val="windowText" lastClr="000000"/>
              </a:solidFill>
              <a:latin typeface="Arial" pitchFamily="34" charset="0"/>
            </a:rPr>
            <a:t>скудность рабочего дня</a:t>
          </a:r>
        </a:p>
      </dgm:t>
    </dgm:pt>
    <dgm:pt modelId="{AF755A45-B213-423B-BAB9-776A1A786CC6}" type="parTrans" cxnId="{1F296D18-CAA6-4E5B-8529-BFC1C161EC5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63C3AF8-495A-4BF6-ACAE-32A7E405F8DF}" type="sibTrans" cxnId="{1F296D18-CAA6-4E5B-8529-BFC1C161EC50}">
      <dgm:prSet/>
      <dgm:spPr/>
      <dgm:t>
        <a:bodyPr/>
        <a:lstStyle/>
        <a:p>
          <a:endParaRPr lang="ru-RU"/>
        </a:p>
      </dgm:t>
    </dgm:pt>
    <dgm:pt modelId="{7453D1F7-4024-4A97-9F8E-F56908C966B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spc="100" baseline="0">
              <a:solidFill>
                <a:sysClr val="windowText" lastClr="000000"/>
              </a:solidFill>
              <a:latin typeface="Arial" pitchFamily="34" charset="0"/>
            </a:rPr>
            <a:t>дистанция с коллегами, детьми, родителями</a:t>
          </a:r>
        </a:p>
      </dgm:t>
    </dgm:pt>
    <dgm:pt modelId="{C9047FDF-0FFD-4C01-A76B-B3040997A612}" type="parTrans" cxnId="{EC02DC1B-A13C-499D-862E-50CECA359BAE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4C170BB9-75DB-4134-86B4-621210AD14E1}" type="sibTrans" cxnId="{EC02DC1B-A13C-499D-862E-50CECA359BAE}">
      <dgm:prSet/>
      <dgm:spPr/>
      <dgm:t>
        <a:bodyPr/>
        <a:lstStyle/>
        <a:p>
          <a:endParaRPr lang="ru-RU"/>
        </a:p>
      </dgm:t>
    </dgm:pt>
    <dgm:pt modelId="{B2C15A0E-48B5-4A47-AC78-B6F37640CBF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spc="100" baseline="0" dirty="0">
              <a:solidFill>
                <a:sysClr val="windowText" lastClr="000000"/>
              </a:solidFill>
              <a:latin typeface="Arial" pitchFamily="34" charset="0"/>
            </a:rPr>
            <a:t>неприязнь к исполнению профессионал-ьных обязанностей</a:t>
          </a:r>
        </a:p>
      </dgm:t>
    </dgm:pt>
    <dgm:pt modelId="{045096E3-1C95-4DB1-A462-643819C3AEC1}" type="parTrans" cxnId="{B1F813B4-1C48-4B78-9320-4BBD2BCD24FB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5CD9149-90EC-44D0-9864-FF0BC8497383}" type="sibTrans" cxnId="{B1F813B4-1C48-4B78-9320-4BBD2BCD24FB}">
      <dgm:prSet/>
      <dgm:spPr/>
      <dgm:t>
        <a:bodyPr/>
        <a:lstStyle/>
        <a:p>
          <a:endParaRPr lang="ru-RU"/>
        </a:p>
      </dgm:t>
    </dgm:pt>
    <dgm:pt modelId="{9E649D4A-CE94-468F-A49C-5B48FD3AF410}" type="pres">
      <dgm:prSet presAssocID="{3246591D-1985-4E7C-BCE3-06FD741203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A0821A-971C-4E6A-BAF4-639B2E2B871C}" type="pres">
      <dgm:prSet presAssocID="{180B0949-0D09-4A44-9E04-7784B4EF902A}" presName="centerShape" presStyleLbl="node0" presStyleIdx="0" presStyleCnt="1" custAng="0" custScaleX="156924"/>
      <dgm:spPr/>
      <dgm:t>
        <a:bodyPr/>
        <a:lstStyle/>
        <a:p>
          <a:endParaRPr lang="ru-RU"/>
        </a:p>
      </dgm:t>
    </dgm:pt>
    <dgm:pt modelId="{E07C083C-C38D-41E4-A531-DB75821DF700}" type="pres">
      <dgm:prSet presAssocID="{7497D5D7-E21A-49CF-AA3F-DCE11F50C01E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8999ED96-5A19-4072-9D5F-82D15E4473FA}" type="pres">
      <dgm:prSet presAssocID="{3BA542B2-8B85-4848-AB7D-5D3F32FEA73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3491E1-0694-4D35-9260-E813EC01A4ED}" type="pres">
      <dgm:prSet presAssocID="{AF755A45-B213-423B-BAB9-776A1A786CC6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8DE677F4-44C6-4FA8-935F-B4D769BD96F2}" type="pres">
      <dgm:prSet presAssocID="{AEB7AA80-7EDA-41A9-BDF9-9DB18A7D6E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1104B-F782-4679-9E5B-89C1BD4DF87B}" type="pres">
      <dgm:prSet presAssocID="{C9047FDF-0FFD-4C01-A76B-B3040997A612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216439E2-F36E-4BF3-835F-93DB3E6BA2B3}" type="pres">
      <dgm:prSet presAssocID="{7453D1F7-4024-4A97-9F8E-F56908C966B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61D66-A8E6-4CBE-8F32-EB14BE0D50AD}" type="pres">
      <dgm:prSet presAssocID="{045096E3-1C95-4DB1-A462-643819C3AEC1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D263DC84-E6C6-4597-9428-A360E2C05108}" type="pres">
      <dgm:prSet presAssocID="{B2C15A0E-48B5-4A47-AC78-B6F37640CBF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D0A29-310F-4231-8721-B5EF2D36C908}" type="presOf" srcId="{C9047FDF-0FFD-4C01-A76B-B3040997A612}" destId="{06E1104B-F782-4679-9E5B-89C1BD4DF87B}" srcOrd="0" destOrd="0" presId="urn:microsoft.com/office/officeart/2005/8/layout/radial4"/>
    <dgm:cxn modelId="{AACEF326-8E08-48E6-B103-72314AA63AC7}" type="presOf" srcId="{7497D5D7-E21A-49CF-AA3F-DCE11F50C01E}" destId="{E07C083C-C38D-41E4-A531-DB75821DF700}" srcOrd="0" destOrd="0" presId="urn:microsoft.com/office/officeart/2005/8/layout/radial4"/>
    <dgm:cxn modelId="{A42C7B14-4EC4-4032-AA16-B236608505C8}" type="presOf" srcId="{7453D1F7-4024-4A97-9F8E-F56908C966B4}" destId="{216439E2-F36E-4BF3-835F-93DB3E6BA2B3}" srcOrd="0" destOrd="0" presId="urn:microsoft.com/office/officeart/2005/8/layout/radial4"/>
    <dgm:cxn modelId="{95E938AC-3C58-44AE-8E0B-D31BDA588E1E}" type="presOf" srcId="{B2C15A0E-48B5-4A47-AC78-B6F37640CBFA}" destId="{D263DC84-E6C6-4597-9428-A360E2C05108}" srcOrd="0" destOrd="0" presId="urn:microsoft.com/office/officeart/2005/8/layout/radial4"/>
    <dgm:cxn modelId="{F0227D1F-F2DA-4659-BEC2-C0AA5E63F36A}" type="presOf" srcId="{3246591D-1985-4E7C-BCE3-06FD741203FF}" destId="{9E649D4A-CE94-468F-A49C-5B48FD3AF410}" srcOrd="0" destOrd="0" presId="urn:microsoft.com/office/officeart/2005/8/layout/radial4"/>
    <dgm:cxn modelId="{B1F813B4-1C48-4B78-9320-4BBD2BCD24FB}" srcId="{180B0949-0D09-4A44-9E04-7784B4EF902A}" destId="{B2C15A0E-48B5-4A47-AC78-B6F37640CBFA}" srcOrd="3" destOrd="0" parTransId="{045096E3-1C95-4DB1-A462-643819C3AEC1}" sibTransId="{25CD9149-90EC-44D0-9864-FF0BC8497383}"/>
    <dgm:cxn modelId="{64DC434A-2C2E-4B71-B9D3-D61C3F374D3B}" type="presOf" srcId="{180B0949-0D09-4A44-9E04-7784B4EF902A}" destId="{46A0821A-971C-4E6A-BAF4-639B2E2B871C}" srcOrd="0" destOrd="0" presId="urn:microsoft.com/office/officeart/2005/8/layout/radial4"/>
    <dgm:cxn modelId="{3F803CDB-7F9A-4D53-A7D8-EEE6B7704BEF}" type="presOf" srcId="{AF755A45-B213-423B-BAB9-776A1A786CC6}" destId="{B73491E1-0694-4D35-9260-E813EC01A4ED}" srcOrd="0" destOrd="0" presId="urn:microsoft.com/office/officeart/2005/8/layout/radial4"/>
    <dgm:cxn modelId="{E99BFB5C-2044-4DB7-A61A-86301D3B672E}" type="presOf" srcId="{045096E3-1C95-4DB1-A462-643819C3AEC1}" destId="{92F61D66-A8E6-4CBE-8F32-EB14BE0D50AD}" srcOrd="0" destOrd="0" presId="urn:microsoft.com/office/officeart/2005/8/layout/radial4"/>
    <dgm:cxn modelId="{1F296D18-CAA6-4E5B-8529-BFC1C161EC50}" srcId="{180B0949-0D09-4A44-9E04-7784B4EF902A}" destId="{AEB7AA80-7EDA-41A9-BDF9-9DB18A7D6E44}" srcOrd="1" destOrd="0" parTransId="{AF755A45-B213-423B-BAB9-776A1A786CC6}" sibTransId="{563C3AF8-495A-4BF6-ACAE-32A7E405F8DF}"/>
    <dgm:cxn modelId="{96C37374-4834-4316-81E4-DD3291138C31}" srcId="{180B0949-0D09-4A44-9E04-7784B4EF902A}" destId="{3BA542B2-8B85-4848-AB7D-5D3F32FEA73E}" srcOrd="0" destOrd="0" parTransId="{7497D5D7-E21A-49CF-AA3F-DCE11F50C01E}" sibTransId="{00D3922E-9804-4971-A6B5-3C9003BF5409}"/>
    <dgm:cxn modelId="{EC02DC1B-A13C-499D-862E-50CECA359BAE}" srcId="{180B0949-0D09-4A44-9E04-7784B4EF902A}" destId="{7453D1F7-4024-4A97-9F8E-F56908C966B4}" srcOrd="2" destOrd="0" parTransId="{C9047FDF-0FFD-4C01-A76B-B3040997A612}" sibTransId="{4C170BB9-75DB-4134-86B4-621210AD14E1}"/>
    <dgm:cxn modelId="{53CF5B06-3758-49C9-8F30-D7AEC4965DDD}" srcId="{3246591D-1985-4E7C-BCE3-06FD741203FF}" destId="{180B0949-0D09-4A44-9E04-7784B4EF902A}" srcOrd="0" destOrd="0" parTransId="{A87AA754-BA66-46EB-892A-A647A072A8D4}" sibTransId="{102C5504-880A-46EA-9E7B-0F5664C5C8A2}"/>
    <dgm:cxn modelId="{068F775F-1FA3-4446-BAA1-9FD296CB4EDE}" type="presOf" srcId="{AEB7AA80-7EDA-41A9-BDF9-9DB18A7D6E44}" destId="{8DE677F4-44C6-4FA8-935F-B4D769BD96F2}" srcOrd="0" destOrd="0" presId="urn:microsoft.com/office/officeart/2005/8/layout/radial4"/>
    <dgm:cxn modelId="{28154091-F642-4520-98C9-66F795B10714}" type="presOf" srcId="{3BA542B2-8B85-4848-AB7D-5D3F32FEA73E}" destId="{8999ED96-5A19-4072-9D5F-82D15E4473FA}" srcOrd="0" destOrd="0" presId="urn:microsoft.com/office/officeart/2005/8/layout/radial4"/>
    <dgm:cxn modelId="{3D6313B9-C0D4-4005-BCCC-6513703C7F5A}" type="presParOf" srcId="{9E649D4A-CE94-468F-A49C-5B48FD3AF410}" destId="{46A0821A-971C-4E6A-BAF4-639B2E2B871C}" srcOrd="0" destOrd="0" presId="urn:microsoft.com/office/officeart/2005/8/layout/radial4"/>
    <dgm:cxn modelId="{9A386FF1-2155-432B-8AE8-A628FC1096FB}" type="presParOf" srcId="{9E649D4A-CE94-468F-A49C-5B48FD3AF410}" destId="{E07C083C-C38D-41E4-A531-DB75821DF700}" srcOrd="1" destOrd="0" presId="urn:microsoft.com/office/officeart/2005/8/layout/radial4"/>
    <dgm:cxn modelId="{740A0650-6D4A-4CA7-A86B-160FDF0BD9DD}" type="presParOf" srcId="{9E649D4A-CE94-468F-A49C-5B48FD3AF410}" destId="{8999ED96-5A19-4072-9D5F-82D15E4473FA}" srcOrd="2" destOrd="0" presId="urn:microsoft.com/office/officeart/2005/8/layout/radial4"/>
    <dgm:cxn modelId="{76FD708B-A3B7-417D-99BF-D9A010BCB4AC}" type="presParOf" srcId="{9E649D4A-CE94-468F-A49C-5B48FD3AF410}" destId="{B73491E1-0694-4D35-9260-E813EC01A4ED}" srcOrd="3" destOrd="0" presId="urn:microsoft.com/office/officeart/2005/8/layout/radial4"/>
    <dgm:cxn modelId="{F5975B79-3B5A-4605-B3D4-9AF0AE13275E}" type="presParOf" srcId="{9E649D4A-CE94-468F-A49C-5B48FD3AF410}" destId="{8DE677F4-44C6-4FA8-935F-B4D769BD96F2}" srcOrd="4" destOrd="0" presId="urn:microsoft.com/office/officeart/2005/8/layout/radial4"/>
    <dgm:cxn modelId="{5B8C1ADA-24D0-4219-85F9-A348F3CE9F4E}" type="presParOf" srcId="{9E649D4A-CE94-468F-A49C-5B48FD3AF410}" destId="{06E1104B-F782-4679-9E5B-89C1BD4DF87B}" srcOrd="5" destOrd="0" presId="urn:microsoft.com/office/officeart/2005/8/layout/radial4"/>
    <dgm:cxn modelId="{74E4EC7D-AF73-41AE-AC0C-0C38E7896EAE}" type="presParOf" srcId="{9E649D4A-CE94-468F-A49C-5B48FD3AF410}" destId="{216439E2-F36E-4BF3-835F-93DB3E6BA2B3}" srcOrd="6" destOrd="0" presId="urn:microsoft.com/office/officeart/2005/8/layout/radial4"/>
    <dgm:cxn modelId="{E6B5C013-E1ED-4274-B8EE-358B1C20996D}" type="presParOf" srcId="{9E649D4A-CE94-468F-A49C-5B48FD3AF410}" destId="{92F61D66-A8E6-4CBE-8F32-EB14BE0D50AD}" srcOrd="7" destOrd="0" presId="urn:microsoft.com/office/officeart/2005/8/layout/radial4"/>
    <dgm:cxn modelId="{BE9EED56-7380-41E6-BF8A-6B8E49DF4BE0}" type="presParOf" srcId="{9E649D4A-CE94-468F-A49C-5B48FD3AF410}" destId="{D263DC84-E6C6-4597-9428-A360E2C05108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0821A-971C-4E6A-BAF4-639B2E2B871C}">
      <dsp:nvSpPr>
        <dsp:cNvPr id="0" name=""/>
        <dsp:cNvSpPr/>
      </dsp:nvSpPr>
      <dsp:spPr>
        <a:xfrm>
          <a:off x="2730061" y="2813607"/>
          <a:ext cx="2731720" cy="2084360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small" baseline="0" dirty="0">
              <a:ln>
                <a:solidFill>
                  <a:schemeClr val="tx1"/>
                </a:solidFill>
              </a:ln>
              <a:solidFill>
                <a:srgbClr val="FF0000"/>
              </a:solidFill>
            </a:rPr>
            <a:t>физические</a:t>
          </a:r>
        </a:p>
      </dsp:txBody>
      <dsp:txXfrm>
        <a:off x="3130112" y="3118854"/>
        <a:ext cx="1931618" cy="1473866"/>
      </dsp:txXfrm>
    </dsp:sp>
    <dsp:sp modelId="{E07C083C-C38D-41E4-A531-DB75821DF700}">
      <dsp:nvSpPr>
        <dsp:cNvPr id="0" name=""/>
        <dsp:cNvSpPr/>
      </dsp:nvSpPr>
      <dsp:spPr>
        <a:xfrm rot="10800000">
          <a:off x="1032994" y="3558766"/>
          <a:ext cx="1603728" cy="59404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8999ED96-5A19-4072-9D5F-82D15E4473FA}">
      <dsp:nvSpPr>
        <dsp:cNvPr id="0" name=""/>
        <dsp:cNvSpPr/>
      </dsp:nvSpPr>
      <dsp:spPr>
        <a:xfrm>
          <a:off x="42923" y="3063730"/>
          <a:ext cx="1980142" cy="15841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100" baseline="0">
              <a:solidFill>
                <a:sysClr val="windowText" lastClr="000000"/>
              </a:solidFill>
              <a:latin typeface="Arial" pitchFamily="34" charset="0"/>
            </a:rPr>
            <a:t>усталость</a:t>
          </a:r>
        </a:p>
      </dsp:txBody>
      <dsp:txXfrm>
        <a:off x="89320" y="3110127"/>
        <a:ext cx="1887348" cy="1491319"/>
      </dsp:txXfrm>
    </dsp:sp>
    <dsp:sp modelId="{A05611EC-81AD-4921-A861-F2200D0BBDB5}">
      <dsp:nvSpPr>
        <dsp:cNvPr id="0" name=""/>
        <dsp:cNvSpPr/>
      </dsp:nvSpPr>
      <dsp:spPr>
        <a:xfrm rot="13500000">
          <a:off x="1668378" y="2024814"/>
          <a:ext cx="1787182" cy="59404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7F2850B8-718A-4513-B1BE-225F9FB348D1}">
      <dsp:nvSpPr>
        <dsp:cNvPr id="0" name=""/>
        <dsp:cNvSpPr/>
      </dsp:nvSpPr>
      <dsp:spPr>
        <a:xfrm>
          <a:off x="940033" y="897914"/>
          <a:ext cx="1980142" cy="15841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100" baseline="0" dirty="0">
              <a:solidFill>
                <a:sysClr val="windowText" lastClr="000000"/>
              </a:solidFill>
              <a:latin typeface="Arial" pitchFamily="34" charset="0"/>
            </a:rPr>
            <a:t>утомление </a:t>
          </a:r>
        </a:p>
      </dsp:txBody>
      <dsp:txXfrm>
        <a:off x="986430" y="944311"/>
        <a:ext cx="1887348" cy="1491319"/>
      </dsp:txXfrm>
    </dsp:sp>
    <dsp:sp modelId="{6E1E6FE4-98CF-41C6-BAAD-5476FF9CF369}">
      <dsp:nvSpPr>
        <dsp:cNvPr id="0" name=""/>
        <dsp:cNvSpPr/>
      </dsp:nvSpPr>
      <dsp:spPr>
        <a:xfrm rot="16200000">
          <a:off x="3141118" y="1450642"/>
          <a:ext cx="1909605" cy="59404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C5360C88-0782-4743-9C1D-6D0EC5A47FCE}">
      <dsp:nvSpPr>
        <dsp:cNvPr id="0" name=""/>
        <dsp:cNvSpPr/>
      </dsp:nvSpPr>
      <dsp:spPr>
        <a:xfrm>
          <a:off x="3105850" y="803"/>
          <a:ext cx="1980142" cy="15841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100" baseline="0">
              <a:solidFill>
                <a:sysClr val="windowText" lastClr="000000"/>
              </a:solidFill>
              <a:latin typeface="Arial" pitchFamily="34" charset="0"/>
            </a:rPr>
            <a:t>истощение</a:t>
          </a:r>
        </a:p>
      </dsp:txBody>
      <dsp:txXfrm>
        <a:off x="3152247" y="47200"/>
        <a:ext cx="1887348" cy="1491319"/>
      </dsp:txXfrm>
    </dsp:sp>
    <dsp:sp modelId="{49CC5265-DF5A-4C84-AC16-4B2001A6B52C}">
      <dsp:nvSpPr>
        <dsp:cNvPr id="0" name=""/>
        <dsp:cNvSpPr/>
      </dsp:nvSpPr>
      <dsp:spPr>
        <a:xfrm rot="18900000">
          <a:off x="4736282" y="2024814"/>
          <a:ext cx="1787182" cy="59404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D0F3DD70-FAC3-450A-AC28-32F9782982A4}">
      <dsp:nvSpPr>
        <dsp:cNvPr id="0" name=""/>
        <dsp:cNvSpPr/>
      </dsp:nvSpPr>
      <dsp:spPr>
        <a:xfrm>
          <a:off x="5271666" y="897914"/>
          <a:ext cx="1980142" cy="15841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100" baseline="0">
              <a:solidFill>
                <a:sysClr val="windowText" lastClr="000000"/>
              </a:solidFill>
              <a:latin typeface="Arial" pitchFamily="34" charset="0"/>
            </a:rPr>
            <a:t>одышка</a:t>
          </a:r>
        </a:p>
      </dsp:txBody>
      <dsp:txXfrm>
        <a:off x="5318063" y="944311"/>
        <a:ext cx="1887348" cy="1491319"/>
      </dsp:txXfrm>
    </dsp:sp>
    <dsp:sp modelId="{853F1A42-1C93-4310-8879-4AC6A8BBE758}">
      <dsp:nvSpPr>
        <dsp:cNvPr id="0" name=""/>
        <dsp:cNvSpPr/>
      </dsp:nvSpPr>
      <dsp:spPr>
        <a:xfrm>
          <a:off x="5555120" y="3558766"/>
          <a:ext cx="1603728" cy="59404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1560D06B-2DF8-483C-A863-BCFB5989F951}">
      <dsp:nvSpPr>
        <dsp:cNvPr id="0" name=""/>
        <dsp:cNvSpPr/>
      </dsp:nvSpPr>
      <dsp:spPr>
        <a:xfrm>
          <a:off x="6168777" y="3063730"/>
          <a:ext cx="1980142" cy="15841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100" baseline="0">
              <a:solidFill>
                <a:sysClr val="windowText" lastClr="000000"/>
              </a:solidFill>
              <a:latin typeface="Arial" pitchFamily="34" charset="0"/>
            </a:rPr>
            <a:t>бессоница</a:t>
          </a:r>
        </a:p>
      </dsp:txBody>
      <dsp:txXfrm>
        <a:off x="6215174" y="3110127"/>
        <a:ext cx="1887348" cy="1491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0821A-971C-4E6A-BAF4-639B2E2B871C}">
      <dsp:nvSpPr>
        <dsp:cNvPr id="0" name=""/>
        <dsp:cNvSpPr/>
      </dsp:nvSpPr>
      <dsp:spPr>
        <a:xfrm>
          <a:off x="2976122" y="3048100"/>
          <a:ext cx="3168260" cy="230250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small" baseline="0" dirty="0">
              <a:ln>
                <a:solidFill>
                  <a:schemeClr val="tx1"/>
                </a:solidFill>
              </a:ln>
              <a:solidFill>
                <a:srgbClr val="FF0000"/>
              </a:solidFill>
            </a:rPr>
            <a:t>психологические</a:t>
          </a:r>
        </a:p>
      </dsp:txBody>
      <dsp:txXfrm>
        <a:off x="3440103" y="3385294"/>
        <a:ext cx="2240298" cy="1628116"/>
      </dsp:txXfrm>
    </dsp:sp>
    <dsp:sp modelId="{E07C083C-C38D-41E4-A531-DB75821DF700}">
      <dsp:nvSpPr>
        <dsp:cNvPr id="0" name=""/>
        <dsp:cNvSpPr/>
      </dsp:nvSpPr>
      <dsp:spPr>
        <a:xfrm rot="10800000">
          <a:off x="938529" y="3889563"/>
          <a:ext cx="1925525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8999ED96-5A19-4072-9D5F-82D15E4473FA}">
      <dsp:nvSpPr>
        <dsp:cNvPr id="0" name=""/>
        <dsp:cNvSpPr/>
      </dsp:nvSpPr>
      <dsp:spPr>
        <a:xfrm>
          <a:off x="177643" y="3590644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негативное отношение к коллегам</a:t>
          </a:r>
        </a:p>
      </dsp:txBody>
      <dsp:txXfrm>
        <a:off x="213300" y="3626301"/>
        <a:ext cx="1450456" cy="1146102"/>
      </dsp:txXfrm>
    </dsp:sp>
    <dsp:sp modelId="{A05611EC-81AD-4921-A861-F2200D0BBDB5}">
      <dsp:nvSpPr>
        <dsp:cNvPr id="0" name=""/>
        <dsp:cNvSpPr/>
      </dsp:nvSpPr>
      <dsp:spPr>
        <a:xfrm rot="12600000">
          <a:off x="1285147" y="2595967"/>
          <a:ext cx="2069061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7F2850B8-718A-4513-B1BE-225F9FB348D1}">
      <dsp:nvSpPr>
        <dsp:cNvPr id="0" name=""/>
        <dsp:cNvSpPr/>
      </dsp:nvSpPr>
      <dsp:spPr>
        <a:xfrm>
          <a:off x="662862" y="1779782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негативное отношение к работе</a:t>
          </a:r>
        </a:p>
      </dsp:txBody>
      <dsp:txXfrm>
        <a:off x="698519" y="1815439"/>
        <a:ext cx="1450456" cy="1146102"/>
      </dsp:txXfrm>
    </dsp:sp>
    <dsp:sp modelId="{6E1E6FE4-98CF-41C6-BAAD-5476FF9CF369}">
      <dsp:nvSpPr>
        <dsp:cNvPr id="0" name=""/>
        <dsp:cNvSpPr/>
      </dsp:nvSpPr>
      <dsp:spPr>
        <a:xfrm rot="14400000">
          <a:off x="2183358" y="1733455"/>
          <a:ext cx="2264128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C5360C88-0782-4743-9C1D-6D0EC5A47FCE}">
      <dsp:nvSpPr>
        <dsp:cNvPr id="0" name=""/>
        <dsp:cNvSpPr/>
      </dsp:nvSpPr>
      <dsp:spPr>
        <a:xfrm>
          <a:off x="1926607" y="454139"/>
          <a:ext cx="1645566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раздражительность</a:t>
          </a:r>
        </a:p>
      </dsp:txBody>
      <dsp:txXfrm>
        <a:off x="1962264" y="489796"/>
        <a:ext cx="1574252" cy="1146102"/>
      </dsp:txXfrm>
    </dsp:sp>
    <dsp:sp modelId="{4178B020-7C6C-4AB7-AD45-AF3CF77A1BB7}">
      <dsp:nvSpPr>
        <dsp:cNvPr id="0" name=""/>
        <dsp:cNvSpPr/>
      </dsp:nvSpPr>
      <dsp:spPr>
        <a:xfrm rot="16200000">
          <a:off x="3392954" y="1435137"/>
          <a:ext cx="2334595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8C89293C-FD6D-48A4-A95D-608FF05A44FC}">
      <dsp:nvSpPr>
        <dsp:cNvPr id="0" name=""/>
        <dsp:cNvSpPr/>
      </dsp:nvSpPr>
      <dsp:spPr>
        <a:xfrm>
          <a:off x="3799367" y="-31079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гнев</a:t>
          </a:r>
        </a:p>
      </dsp:txBody>
      <dsp:txXfrm>
        <a:off x="3835024" y="4578"/>
        <a:ext cx="1450456" cy="1146102"/>
      </dsp:txXfrm>
    </dsp:sp>
    <dsp:sp modelId="{2B742CFD-0940-4ED8-AD75-C5530668C785}">
      <dsp:nvSpPr>
        <dsp:cNvPr id="0" name=""/>
        <dsp:cNvSpPr/>
      </dsp:nvSpPr>
      <dsp:spPr>
        <a:xfrm rot="18000000">
          <a:off x="4673017" y="1733455"/>
          <a:ext cx="2264128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2CA0345B-E0D2-45D0-9E46-D9B6EB113EB0}">
      <dsp:nvSpPr>
        <dsp:cNvPr id="0" name=""/>
        <dsp:cNvSpPr/>
      </dsp:nvSpPr>
      <dsp:spPr>
        <a:xfrm>
          <a:off x="5610228" y="454139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беспокойство</a:t>
          </a:r>
        </a:p>
      </dsp:txBody>
      <dsp:txXfrm>
        <a:off x="5645885" y="489796"/>
        <a:ext cx="1450456" cy="1146102"/>
      </dsp:txXfrm>
    </dsp:sp>
    <dsp:sp modelId="{853F1A42-1C93-4310-8879-4AC6A8BBE758}">
      <dsp:nvSpPr>
        <dsp:cNvPr id="0" name=""/>
        <dsp:cNvSpPr/>
      </dsp:nvSpPr>
      <dsp:spPr>
        <a:xfrm rot="19800000">
          <a:off x="5766296" y="2595967"/>
          <a:ext cx="2069061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1560D06B-2DF8-483C-A863-BCFB5989F951}">
      <dsp:nvSpPr>
        <dsp:cNvPr id="0" name=""/>
        <dsp:cNvSpPr/>
      </dsp:nvSpPr>
      <dsp:spPr>
        <a:xfrm>
          <a:off x="6935871" y="1779782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апатия</a:t>
          </a:r>
        </a:p>
      </dsp:txBody>
      <dsp:txXfrm>
        <a:off x="6971528" y="1815439"/>
        <a:ext cx="1450456" cy="1146102"/>
      </dsp:txXfrm>
    </dsp:sp>
    <dsp:sp modelId="{0A37B9DD-E01C-4A6E-BC28-160E1E0DE5EF}">
      <dsp:nvSpPr>
        <dsp:cNvPr id="0" name=""/>
        <dsp:cNvSpPr/>
      </dsp:nvSpPr>
      <dsp:spPr>
        <a:xfrm>
          <a:off x="6256450" y="3889563"/>
          <a:ext cx="1925525" cy="61957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9C6BF918-46A2-4F2A-BD59-F90FBE2CE655}">
      <dsp:nvSpPr>
        <dsp:cNvPr id="0" name=""/>
        <dsp:cNvSpPr/>
      </dsp:nvSpPr>
      <dsp:spPr>
        <a:xfrm>
          <a:off x="7421090" y="3590644"/>
          <a:ext cx="1521770" cy="121741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100" baseline="0">
              <a:solidFill>
                <a:sysClr val="windowText" lastClr="000000"/>
              </a:solidFill>
              <a:latin typeface="Arial" pitchFamily="34" charset="0"/>
            </a:rPr>
            <a:t>депрессия</a:t>
          </a:r>
        </a:p>
      </dsp:txBody>
      <dsp:txXfrm>
        <a:off x="7456747" y="3626301"/>
        <a:ext cx="1450456" cy="11461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0821A-971C-4E6A-BAF4-639B2E2B871C}">
      <dsp:nvSpPr>
        <dsp:cNvPr id="0" name=""/>
        <dsp:cNvSpPr/>
      </dsp:nvSpPr>
      <dsp:spPr>
        <a:xfrm>
          <a:off x="2408450" y="2548827"/>
          <a:ext cx="3541345" cy="2256726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small" baseline="0" dirty="0">
              <a:solidFill>
                <a:srgbClr val="FF0000"/>
              </a:solidFill>
            </a:rPr>
            <a:t>поведенческие</a:t>
          </a:r>
        </a:p>
      </dsp:txBody>
      <dsp:txXfrm>
        <a:off x="2927068" y="2879317"/>
        <a:ext cx="2504109" cy="1595746"/>
      </dsp:txXfrm>
    </dsp:sp>
    <dsp:sp modelId="{E07C083C-C38D-41E4-A531-DB75821DF700}">
      <dsp:nvSpPr>
        <dsp:cNvPr id="0" name=""/>
        <dsp:cNvSpPr/>
      </dsp:nvSpPr>
      <dsp:spPr>
        <a:xfrm rot="11700000">
          <a:off x="1152518" y="2724395"/>
          <a:ext cx="1341781" cy="6431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8999ED96-5A19-4072-9D5F-82D15E4473FA}">
      <dsp:nvSpPr>
        <dsp:cNvPr id="0" name=""/>
        <dsp:cNvSpPr/>
      </dsp:nvSpPr>
      <dsp:spPr>
        <a:xfrm>
          <a:off x="103433" y="2014783"/>
          <a:ext cx="2143890" cy="17151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100" baseline="0">
              <a:solidFill>
                <a:sysClr val="windowText" lastClr="000000"/>
              </a:solidFill>
              <a:latin typeface="Arial" pitchFamily="34" charset="0"/>
            </a:rPr>
            <a:t>стремление пораньше уйти домой</a:t>
          </a:r>
        </a:p>
      </dsp:txBody>
      <dsp:txXfrm>
        <a:off x="153667" y="2065017"/>
        <a:ext cx="2043422" cy="1614644"/>
      </dsp:txXfrm>
    </dsp:sp>
    <dsp:sp modelId="{B73491E1-0694-4D35-9260-E813EC01A4ED}">
      <dsp:nvSpPr>
        <dsp:cNvPr id="0" name=""/>
        <dsp:cNvSpPr/>
      </dsp:nvSpPr>
      <dsp:spPr>
        <a:xfrm rot="14700000">
          <a:off x="2342121" y="1357862"/>
          <a:ext cx="1810875" cy="6431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8DE677F4-44C6-4FA8-935F-B4D769BD96F2}">
      <dsp:nvSpPr>
        <dsp:cNvPr id="0" name=""/>
        <dsp:cNvSpPr/>
      </dsp:nvSpPr>
      <dsp:spPr>
        <a:xfrm>
          <a:off x="1792959" y="1284"/>
          <a:ext cx="2143890" cy="17151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100" baseline="0">
              <a:solidFill>
                <a:sysClr val="windowText" lastClr="000000"/>
              </a:solidFill>
              <a:latin typeface="Arial" pitchFamily="34" charset="0"/>
            </a:rPr>
            <a:t>скудность рабочего дня</a:t>
          </a:r>
        </a:p>
      </dsp:txBody>
      <dsp:txXfrm>
        <a:off x="1843193" y="51518"/>
        <a:ext cx="2043422" cy="1614644"/>
      </dsp:txXfrm>
    </dsp:sp>
    <dsp:sp modelId="{06E1104B-F782-4679-9E5B-89C1BD4DF87B}">
      <dsp:nvSpPr>
        <dsp:cNvPr id="0" name=""/>
        <dsp:cNvSpPr/>
      </dsp:nvSpPr>
      <dsp:spPr>
        <a:xfrm rot="17700000">
          <a:off x="4205248" y="1357862"/>
          <a:ext cx="1810875" cy="6431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216439E2-F36E-4BF3-835F-93DB3E6BA2B3}">
      <dsp:nvSpPr>
        <dsp:cNvPr id="0" name=""/>
        <dsp:cNvSpPr/>
      </dsp:nvSpPr>
      <dsp:spPr>
        <a:xfrm>
          <a:off x="4421396" y="1284"/>
          <a:ext cx="2143890" cy="17151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100" baseline="0">
              <a:solidFill>
                <a:sysClr val="windowText" lastClr="000000"/>
              </a:solidFill>
              <a:latin typeface="Arial" pitchFamily="34" charset="0"/>
            </a:rPr>
            <a:t>дистанция с коллегами, детьми, родителями</a:t>
          </a:r>
        </a:p>
      </dsp:txBody>
      <dsp:txXfrm>
        <a:off x="4471630" y="51518"/>
        <a:ext cx="2043422" cy="1614644"/>
      </dsp:txXfrm>
    </dsp:sp>
    <dsp:sp modelId="{92F61D66-A8E6-4CBE-8F32-EB14BE0D50AD}">
      <dsp:nvSpPr>
        <dsp:cNvPr id="0" name=""/>
        <dsp:cNvSpPr/>
      </dsp:nvSpPr>
      <dsp:spPr>
        <a:xfrm rot="20700000">
          <a:off x="5863945" y="2724395"/>
          <a:ext cx="1341781" cy="6431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D263DC84-E6C6-4597-9428-A360E2C05108}">
      <dsp:nvSpPr>
        <dsp:cNvPr id="0" name=""/>
        <dsp:cNvSpPr/>
      </dsp:nvSpPr>
      <dsp:spPr>
        <a:xfrm>
          <a:off x="6110922" y="2014783"/>
          <a:ext cx="2143890" cy="17151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100" baseline="0" dirty="0">
              <a:solidFill>
                <a:sysClr val="windowText" lastClr="000000"/>
              </a:solidFill>
              <a:latin typeface="Arial" pitchFamily="34" charset="0"/>
            </a:rPr>
            <a:t>неприязнь к исполнению профессионал-ьных обязанностей</a:t>
          </a:r>
        </a:p>
      </dsp:txBody>
      <dsp:txXfrm>
        <a:off x="6161156" y="2065017"/>
        <a:ext cx="2043422" cy="1614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512" y="273188"/>
            <a:ext cx="9073008" cy="158417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Профилактика эмоционального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выгорания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0992" y="4643446"/>
            <a:ext cx="907300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Семинар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с элементами тренинга «Синдром эмоционального выгорания в профессиональной деятельности педагога»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65718"/>
            <a:ext cx="2879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Овчинникова</a:t>
            </a:r>
            <a:r>
              <a:rPr lang="ru-RU" sz="1400" dirty="0" smtClean="0"/>
              <a:t> Светлана Васильевна</a:t>
            </a:r>
            <a:endParaRPr lang="ru-RU" sz="1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285728"/>
            <a:ext cx="6269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Профилактика «эмоционального выгорания».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4857760"/>
            <a:ext cx="507209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Релаксация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етод, с помощью которого можно частично или полностью избавиться от физического или психического напряжения.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357818" y="785794"/>
            <a:ext cx="3786182" cy="1071570"/>
          </a:xfrm>
          <a:prstGeom prst="cloudCallout">
            <a:avLst>
              <a:gd name="adj1" fmla="val -40586"/>
              <a:gd name="adj2" fmla="val -4333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Эмоциональное выгорание легче предотвратить, чем лечить.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285992"/>
            <a:ext cx="3229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Антистрессовое дыхание.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antistress1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428736"/>
            <a:ext cx="2125118" cy="1735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0" y="3286124"/>
            <a:ext cx="4857784" cy="928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Аутогенная тренировка.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основе этого метода лежит применение специальных формул самовнушения.</a:t>
            </a:r>
          </a:p>
        </p:txBody>
      </p:sp>
      <p:pic>
        <p:nvPicPr>
          <p:cNvPr id="11" name="Рисунок 10" descr="meditat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928934"/>
            <a:ext cx="2306012" cy="1491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tsda2g869c2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643446"/>
            <a:ext cx="192882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7836" y="3571876"/>
            <a:ext cx="4014758" cy="307183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«Воздушный шар»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357166"/>
            <a:ext cx="7143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4.Целительные возможности смеха люди узнали давно.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Улыбка и веселое настроение делают свое благородное дело – вытаскивая человека из состояния эмоционального напряжения.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2844" y="5786454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7. Занимайтесь самообразованием.</a:t>
            </a:r>
            <a:endParaRPr kumimoji="0" lang="ru-RU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3722dbefab7bfafb3be8929c24509b_thum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849" y="0"/>
            <a:ext cx="1779745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2214554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 Примите горячую ванну или сходите в баню.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Проточная вода, по мнению биоэнерготерапевтов, «смывает» накапливающуюся в человеке «отрицательную», вредную для его здоровья энергию.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get_im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1785927"/>
            <a:ext cx="2571768" cy="2011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44" y="3643315"/>
            <a:ext cx="642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6. Поддержание хорошей спортивной формы.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Между телом и разумом существует тесная взаимосвязь. Неправильное питание, злоупотребление спиртными напитками, табаком, уменьшение или чрезмерное повышение массы тела усугубляют проявление синдрома эмоционального сгорания.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lip_image00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3857628"/>
            <a:ext cx="1724529" cy="2437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reading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5214950"/>
            <a:ext cx="2174624" cy="151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642918"/>
            <a:ext cx="5786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8. Отвлекайтесь: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много пользы может принести пятиминутная прогулка на природе;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постарайтесь переключить свои мысли на другой предмет;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оглянитесь вокруг и внимательно осмотритесь;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обращайте внимание на мельчайшие детали;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Green_footpr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142852"/>
            <a:ext cx="1762124" cy="2643186"/>
          </a:xfrm>
          <a:prstGeom prst="rect">
            <a:avLst/>
          </a:prstGeom>
        </p:spPr>
      </p:pic>
      <p:pic>
        <p:nvPicPr>
          <p:cNvPr id="7" name="Рисунок 6" descr="6e919a59d1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786058"/>
            <a:ext cx="2955979" cy="39290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66ffbb4a53c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357562"/>
            <a:ext cx="3786214" cy="28349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42852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9. Действуйте: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Любая деятельность, особенно физический труд – в стрессовой ситуации выполняет роль громоотвода.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наведите порядок дома или на рабочем месте;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устройте прогулку или быструю ходьбу;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пробегитесь;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побейте мяч или подушку и т. п.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Конечно, эти немудреные советы - всего лишь правила первой помощи.</a:t>
            </a:r>
          </a:p>
        </p:txBody>
      </p:sp>
      <p:pic>
        <p:nvPicPr>
          <p:cNvPr id="7" name="Рисунок 6" descr="про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3357562"/>
            <a:ext cx="4000506" cy="297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9934174-5157-408f-acc1-542dda2b4d59-w500-h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5072074"/>
            <a:ext cx="2249585" cy="161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lide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3429000"/>
            <a:ext cx="2531505" cy="1352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portivnyie-igryi-s-myachom-e13394454825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857496"/>
            <a:ext cx="2097766" cy="1585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Kak_vibrat_velosiped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5286388"/>
            <a:ext cx="215661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42976" y="2143116"/>
            <a:ext cx="5857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10. Но есть еще одно противоядие против синдрома эмоционального сгорания (женщины примут его скорее, чем мужчины) 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хорошо каждый день говорить себе, стоя перед зеркалом: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"Я, конечно, не совершенство, но достаточно хороша! "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4290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11. Выражайте эмоции: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изображайте эмоции с помощью жестов, мимики, голоса;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мните, рвите бумагу;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кидайте предметы в мишень на стене;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попытайтесь нарисовать свое чувство, потом раскрасьте его, сделайте смешным или порвите;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поговорите с кем-нибудь, делая акцент на свои чувства ("Я расстроен. ", "Меня это обидело. ") 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816308509e3f57309be4d4b2da8d29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57166"/>
            <a:ext cx="3810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acial-express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714620"/>
            <a:ext cx="2602259" cy="364138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2594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0"/>
            <a:ext cx="5000628" cy="5000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58579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12. Творите: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Любая творческая работа может исцелять от переживаний: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рисуйте;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танцуйте;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пойте;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лепите;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шейте;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конструируйте и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тд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357826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13. Перестаньте искать в работе счастье или спасение.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Она – не убежище, а деятельность, которая хороша сама по себе.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9098853133618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714620"/>
            <a:ext cx="2767866" cy="25003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</a:t>
            </a:r>
            <a:r>
              <a:rPr lang="ru-RU" u="sng" dirty="0" smtClean="0"/>
              <a:t>Горная вершина»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3571876"/>
            <a:ext cx="840794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</a:t>
            </a:r>
            <a:r>
              <a:rPr lang="en-US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r>
              <a:rPr lang="ru-RU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1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знакомство с профилактикой  эмоционального «выгорания» у педагогов</a:t>
            </a:r>
            <a:endParaRPr lang="ru-RU" sz="19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214818"/>
            <a:ext cx="7929618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</a:t>
            </a:r>
            <a:r>
              <a:rPr lang="en-US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r>
              <a:rPr lang="ru-RU" sz="1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Знакомство с понятиями: эмоциональное сгорание, синдром эмоционального сгорания, его фазы и симптомы.</a:t>
            </a:r>
          </a:p>
          <a:p>
            <a:pPr>
              <a:buFont typeface="Wingdings" pitchFamily="2" charset="2"/>
              <a:buChar char="Ø"/>
            </a:pPr>
            <a:endParaRPr lang="ru-RU" sz="19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Знакомство с методами снятия психоэмоционального напряжения.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142852"/>
            <a:ext cx="8858312" cy="16773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«Эмоциональное выгорание» -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это состояние физического, эмоционального, умственного истощения, это выработанный личностью механизм психологической защиты в форме полного или частичного исключения эмоций в ответ на психотравмирующие воздействие. 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«Выгорание» - это ответ на хроническое эмоциональное напряжение.</a:t>
            </a:r>
          </a:p>
          <a:p>
            <a:pPr algn="just"/>
            <a:endParaRPr lang="ru-RU" dirty="0"/>
          </a:p>
        </p:txBody>
      </p:sp>
      <p:pic>
        <p:nvPicPr>
          <p:cNvPr id="8" name="Рисунок 7" descr="Emotsionalnoye-vygoraniy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143116"/>
            <a:ext cx="2214578" cy="1660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857620" y="2214554"/>
            <a:ext cx="507209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latin typeface="Arial" pitchFamily="34" charset="0"/>
                <a:cs typeface="Arial" pitchFamily="34" charset="0"/>
              </a:rPr>
              <a:t>Термин  «эмоциональное выгорание»</a:t>
            </a:r>
            <a:br>
              <a:rPr lang="ru-RU" sz="1700" dirty="0" smtClean="0">
                <a:latin typeface="Arial" pitchFamily="34" charset="0"/>
                <a:cs typeface="Arial" pitchFamily="34" charset="0"/>
              </a:rPr>
            </a:br>
            <a:r>
              <a:rPr lang="ru-RU" sz="1700" dirty="0" smtClean="0">
                <a:latin typeface="Arial" pitchFamily="34" charset="0"/>
                <a:cs typeface="Arial" pitchFamily="34" charset="0"/>
              </a:rPr>
              <a:t>был употреблён Гербертом Фрейденбергером </a:t>
            </a:r>
            <a:br>
              <a:rPr lang="ru-RU" sz="1700" dirty="0" smtClean="0">
                <a:latin typeface="Arial" pitchFamily="34" charset="0"/>
                <a:cs typeface="Arial" pitchFamily="34" charset="0"/>
              </a:rPr>
            </a:br>
            <a:r>
              <a:rPr lang="ru-RU" sz="1700" dirty="0" smtClean="0">
                <a:latin typeface="Arial" pitchFamily="34" charset="0"/>
                <a:cs typeface="Arial" pitchFamily="34" charset="0"/>
              </a:rPr>
              <a:t>в 1974 году в Нью-Йорке. Все началось со статьи, которая была опубликована в 1970-х годах в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Journal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Social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Issues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(журнал «Социальные проблемы»). Именно этот человек впервые применил термин «выгорание», а в 1974 году им была написана книга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Burnout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High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Cost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High</a:t>
            </a:r>
            <a:r>
              <a:rPr lang="ru-RU" sz="17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err="1" smtClean="0">
                <a:latin typeface="Arial" pitchFamily="34" charset="0"/>
                <a:cs typeface="Arial" pitchFamily="34" charset="0"/>
              </a:rPr>
              <a:t>Achievment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(«Выгорание: высокая цена высоких достижений»). </a:t>
            </a:r>
            <a:r>
              <a:rPr lang="ru-RU" sz="1700" dirty="0" err="1" smtClean="0">
                <a:latin typeface="Arial" pitchFamily="34" charset="0"/>
                <a:cs typeface="Arial" pitchFamily="34" charset="0"/>
              </a:rPr>
              <a:t>Фрейденбергер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применил первоначально этот термин к людям, которые работали в сфере социальной помощи: медицинские сестры, учителя, социальные работники.</a:t>
            </a: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teacher-retention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86256"/>
            <a:ext cx="3006820" cy="2362501"/>
          </a:xfrm>
          <a:prstGeom prst="cloudCallout">
            <a:avLst>
              <a:gd name="adj1" fmla="val 61213"/>
              <a:gd name="adj2" fmla="val -40309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1428736"/>
          <a:ext cx="8191843" cy="4898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142852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Симптомы «эмоционального выгорания» по К. Маслыч (1978 г.)  и Е. Малер (1983 г.) условно разделили на три группы</a:t>
            </a:r>
            <a:r>
              <a:rPr lang="en-US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:</a:t>
            </a:r>
            <a:r>
              <a:rPr lang="ru-RU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endParaRPr lang="ru-RU" sz="2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34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41" y="-1"/>
            <a:ext cx="9118259" cy="3804152"/>
          </a:xfrm>
          <a:prstGeom prst="doubleWav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/>
        </p:nvGraphicFramePr>
        <p:xfrm>
          <a:off x="11747" y="1109871"/>
          <a:ext cx="9120505" cy="5319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42852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555555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Существует четыре ядовитых чувства, которые составляют эмоциональную сторону синдрома выгорания:</a:t>
            </a:r>
          </a:p>
        </p:txBody>
      </p:sp>
      <p:pic>
        <p:nvPicPr>
          <p:cNvPr id="4" name="Рисунок 3" descr="e4a041624817476e67035ea63da657a7017516f6_6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97" y="857232"/>
            <a:ext cx="1524773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Art_07659b81-f2f8-4d23-8e13-f70ab6c0edaa_ma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58" y="2143116"/>
            <a:ext cx="1487774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14546" y="3500439"/>
            <a:ext cx="6572296" cy="1357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ОБИДА</a:t>
            </a:r>
            <a:r>
              <a:rPr lang="en-US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(С детства человеку внушают: </a:t>
            </a:r>
            <a:b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жертвуйте собой ради людей! </a:t>
            </a:r>
            <a:b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"Я жертвую собой, чтобы спасти вас всех и рассеять тьму! " - носитель этой установки сгорает особенно быстро).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357826"/>
            <a:ext cx="671517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СТРАХ</a:t>
            </a:r>
            <a:r>
              <a:rPr lang="en-US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(у меня не получится, и меня не поймут). Все эти чувства разрушают нашу психику и так же ведут к профессиональному выгоранию.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571744"/>
            <a:ext cx="664373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СТЫД</a:t>
            </a:r>
            <a:r>
              <a:rPr lang="en-US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не так получилось, не имел права на ошибку.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4578" y="1285860"/>
            <a:ext cx="678657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ВИНА</a:t>
            </a:r>
            <a:r>
              <a:rPr lang="en-US" sz="1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перед собой и другими за то, что не сделал, не успел(а).</a:t>
            </a:r>
          </a:p>
        </p:txBody>
      </p:sp>
      <p:pic>
        <p:nvPicPr>
          <p:cNvPr id="10" name="Рисунок 9" descr="299.i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3357562"/>
            <a:ext cx="150019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kak-izbavit-sya-ot-volneniya-470x2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14950"/>
            <a:ext cx="2209672" cy="1222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39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25" y="0"/>
            <a:ext cx="7343775" cy="4895850"/>
          </a:xfrm>
          <a:prstGeom prst="teardrop">
            <a:avLst/>
          </a:prstGeom>
        </p:spPr>
      </p:pic>
      <p:graphicFrame>
        <p:nvGraphicFramePr>
          <p:cNvPr id="4" name="Схема 3"/>
          <p:cNvGraphicFramePr/>
          <p:nvPr/>
        </p:nvGraphicFramePr>
        <p:xfrm>
          <a:off x="428596" y="1551119"/>
          <a:ext cx="8358246" cy="4806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14290"/>
            <a:ext cx="7850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Arial" pitchFamily="34" charset="0"/>
              </a:rPr>
              <a:t>Эмоциональное выгорание не возникает внезапно. </a:t>
            </a:r>
            <a:br>
              <a:rPr lang="ru-RU" sz="2000" dirty="0" smtClean="0">
                <a:latin typeface="Arial Black" pitchFamily="34" charset="0"/>
                <a:cs typeface="Arial" pitchFamily="34" charset="0"/>
              </a:rPr>
            </a:br>
            <a:r>
              <a:rPr lang="ru-RU" sz="2000" dirty="0" smtClean="0">
                <a:latin typeface="Arial Black" pitchFamily="34" charset="0"/>
                <a:cs typeface="Arial" pitchFamily="34" charset="0"/>
              </a:rPr>
              <a:t>Это процесс развивающийся во времени.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28596" y="1714488"/>
            <a:ext cx="857256" cy="64294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28596" y="2786058"/>
            <a:ext cx="857256" cy="64294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728" y="1625118"/>
            <a:ext cx="735811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Первая стадия -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забывание каких-то моментов, говоря бытовым языком, провалы в памяти (например, внесена нужная запись или нет в документацию).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второй стадии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наблюдается снижение интереса к работе, потребности в общении (в том числе и дома, с друзьями) : «не хочется видеть» тех, с кем специалист общается по роду деятельности (клиентов, больных, школьников)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Третья стадия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- собственно личностное выгорание. Характерна полная потеря интереса к работе и жизни вообще, эмоциональное безразличие, отупение, ощущение постоянного отсутствия сил.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28596" y="3857628"/>
            <a:ext cx="857256" cy="64294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ris5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4863840"/>
            <a:ext cx="2286016" cy="1994184"/>
          </a:xfrm>
          <a:prstGeom prst="rect">
            <a:avLst/>
          </a:prstGeom>
        </p:spPr>
      </p:pic>
      <p:pic>
        <p:nvPicPr>
          <p:cNvPr id="13" name="Рисунок 12" descr="vygoranie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5097462"/>
            <a:ext cx="2647426" cy="1760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5143512"/>
            <a:ext cx="2357454" cy="1580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214290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Упражнения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85860"/>
            <a:ext cx="330218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1. «Мне нравится, что ты…»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3636" y="1285860"/>
            <a:ext cx="205601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«Живые руки»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1785926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ylibka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785926"/>
            <a:ext cx="2428892" cy="1615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721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Профилактика эмоционального  выгорания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«Воздушный шар»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«Горная вершина»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166</cp:revision>
  <dcterms:created xsi:type="dcterms:W3CDTF">2013-08-16T06:23:59Z</dcterms:created>
  <dcterms:modified xsi:type="dcterms:W3CDTF">2018-06-27T15:56:23Z</dcterms:modified>
</cp:coreProperties>
</file>