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Romana Script" pitchFamily="34" charset="-52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03.11.2017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3wall.com/wallpaper/1280_1024/1007/1280_1024_20100708095942284901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67938" y="620688"/>
            <a:ext cx="5112568" cy="5110576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www.v3wall.com/wallpaper/1280_1024/1007/1280_1024_20100708095942284901.jpg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Romana Script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59</cp:revision>
  <dcterms:created xsi:type="dcterms:W3CDTF">2014-07-06T18:18:01Z</dcterms:created>
  <dcterms:modified xsi:type="dcterms:W3CDTF">2017-11-03T14:55:04Z</dcterms:modified>
</cp:coreProperties>
</file>