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8" r:id="rId3"/>
    <p:sldId id="257" r:id="rId4"/>
    <p:sldId id="258" r:id="rId5"/>
    <p:sldId id="260" r:id="rId6"/>
    <p:sldId id="261" r:id="rId7"/>
  </p:sldIdLst>
  <p:sldSz cx="6858000" cy="9144000" type="screen4x3"/>
  <p:notesSz cx="7104063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47" autoAdjust="0"/>
  </p:normalViewPr>
  <p:slideViewPr>
    <p:cSldViewPr>
      <p:cViewPr varScale="1">
        <p:scale>
          <a:sx n="83" d="100"/>
          <a:sy n="83" d="100"/>
        </p:scale>
        <p:origin x="3018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59DC6D77-15F1-4FA9-A4F5-BE1FDE491D4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68350"/>
            <a:ext cx="28781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3CDD6402-7334-4640-B1BA-CA69CCEDD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l="-43000" r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90" y="2143108"/>
            <a:ext cx="6500858" cy="6643734"/>
          </a:xfrm>
          <a:noFill/>
        </p:spPr>
        <p:txBody>
          <a:bodyPr>
            <a:normAutofit lnSpcReduction="10000"/>
          </a:bodyPr>
          <a:lstStyle/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Творческий проект</a:t>
            </a: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«Широкая масленица»</a:t>
            </a:r>
          </a:p>
          <a:p>
            <a:endParaRPr lang="ru-RU" sz="4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педагог дополнительного образования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Назарова Ксения Николаевна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 г.</a:t>
            </a:r>
          </a:p>
          <a:p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9000"/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74" y="714348"/>
            <a:ext cx="4429156" cy="57150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ПАСПОРТ ПРОЕКТНОЙ РАБОТЫ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04" y="1428728"/>
            <a:ext cx="6000792" cy="7215238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ru-RU" sz="1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Название проекта: «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Широкая масленица».</a:t>
            </a:r>
          </a:p>
          <a:p>
            <a:pPr lvl="0" algn="just">
              <a:buNone/>
            </a:pP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Руководитель проекта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Назарова Ксения Николаевна.</a:t>
            </a:r>
          </a:p>
          <a:p>
            <a:pPr lvl="0" algn="just">
              <a:buNone/>
            </a:pP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Проект проводится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рамках образовательной программы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«Художественно-эстетическое развитие на основе изучения русского фольклора».</a:t>
            </a:r>
          </a:p>
          <a:p>
            <a:pPr lvl="0" algn="just">
              <a:buNone/>
            </a:pP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Учебные дисциплины, близкие к теме проекта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музыка, литература, история, </a:t>
            </a:r>
          </a:p>
          <a:p>
            <a:pPr algn="just">
              <a:buNone/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декоративно-прикладное творчество, театральное творчество.</a:t>
            </a:r>
          </a:p>
          <a:p>
            <a:pPr lvl="0" algn="just">
              <a:buNone/>
            </a:pP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Возраст обучающихся: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6</a:t>
            </a:r>
            <a:r>
              <a:rPr lang="en-US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лет.</a:t>
            </a:r>
          </a:p>
          <a:p>
            <a:pPr lvl="0" algn="just">
              <a:buNone/>
            </a:pP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Состав проектной группы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обучающиеся фольклорной студии «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Громница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родители.</a:t>
            </a:r>
          </a:p>
          <a:p>
            <a:pPr lvl="0" algn="just">
              <a:buNone/>
            </a:pP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Тип проекта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творческий, поисковый.</a:t>
            </a:r>
          </a:p>
          <a:p>
            <a:pPr lvl="0" algn="just">
              <a:buNone/>
            </a:pP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Цель проекта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 Развитие у детей толерантности, интереса к русскому народному творчеству посредством знакомства с обрядовым фольклором.</a:t>
            </a:r>
          </a:p>
          <a:p>
            <a:pPr lvl="0" algn="just">
              <a:buNone/>
            </a:pP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Задачи проекта:</a:t>
            </a:r>
            <a:endParaRPr lang="ru-RU" sz="1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масленичным обрядом как одним из основных событий годового календарного круга (переходный период от зимы к весне); особенностями и традициями празднования каждого дня «Масленицы»;</a:t>
            </a:r>
          </a:p>
          <a:p>
            <a:pPr lvl="0" algn="just"/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масленичными играми и забавам, поиски отличий современного и народного стиля встречи и проведения праздников;</a:t>
            </a:r>
          </a:p>
          <a:p>
            <a:pPr lvl="0" algn="just"/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музыкальных способностей, навыков вокального исполнения в народной манере;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3500430"/>
            <a:ext cx="5786478" cy="564357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асленица-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единственный праздник, сохранивший истинный дух древней Руси. Шумные веселые народные гуляния, яркие наряды, богатый стол – воплощение широкой русской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души.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Семидневное веселье посвящено проводам холодной зимы и заканчивается символической встречей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весны. 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Всю неделю положено есть блины, причем все дни имеют особое значение. В один день следует угощать золовок, в другой – отправиться в гости и т. д. Блины не получится заменить пирожными и круассанами. Они – часть ритуала, частичка призываемого на холодную землю Солнца.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Согласно поверьям, не встретивший достойно Масленицу весь год проживет несчастным и замерзшим. 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день Масленицы имеет свое особое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значение.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:\Документы\067808677aa3fb0f4f31d3da6a0eda4f_700_0_0-jpg-580x386-86.jpg"/>
          <p:cNvPicPr>
            <a:picLocks noChangeAspect="1" noChangeArrowheads="1"/>
          </p:cNvPicPr>
          <p:nvPr/>
        </p:nvPicPr>
        <p:blipFill>
          <a:blip r:embed="rId3"/>
          <a:srcRect t="21373"/>
          <a:stretch>
            <a:fillRect/>
          </a:stretch>
        </p:blipFill>
        <p:spPr bwMode="auto">
          <a:xfrm>
            <a:off x="464323" y="1142976"/>
            <a:ext cx="5929354" cy="28908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0240" y="428596"/>
            <a:ext cx="29289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Масленица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6000"/>
            <a:lum/>
          </a:blip>
          <a:srcRect/>
          <a:stretch>
            <a:fillRect l="-43000" r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все фото\занятия\погрем\P1040327.JPG"/>
          <p:cNvPicPr>
            <a:picLocks noChangeAspect="1" noChangeArrowheads="1"/>
          </p:cNvPicPr>
          <p:nvPr/>
        </p:nvPicPr>
        <p:blipFill>
          <a:blip r:embed="rId3" cstate="print"/>
          <a:srcRect l="11583" r="4027"/>
          <a:stretch>
            <a:fillRect/>
          </a:stretch>
        </p:blipFill>
        <p:spPr bwMode="auto">
          <a:xfrm>
            <a:off x="2929015" y="5724128"/>
            <a:ext cx="3640981" cy="2428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:\Документы\Загрузки\05. Масленица 2012\05. Масленица 2012\P2250081.JPG"/>
          <p:cNvPicPr>
            <a:picLocks noChangeAspect="1" noChangeArrowheads="1"/>
          </p:cNvPicPr>
          <p:nvPr/>
        </p:nvPicPr>
        <p:blipFill>
          <a:blip r:embed="rId4" cstate="print"/>
          <a:srcRect l="19148" t="12234" r="25532" b="9574"/>
          <a:stretch>
            <a:fillRect/>
          </a:stretch>
        </p:blipFill>
        <p:spPr bwMode="auto">
          <a:xfrm>
            <a:off x="476672" y="3203848"/>
            <a:ext cx="2214578" cy="4173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1480" y="571472"/>
            <a:ext cx="5857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Беседы о культуре русского народа, весеннем празднике годового календарного круга  -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Масленице.  Рассказы детей и их родителей. Поисковая деятельность.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K:\все фото\занятия\фото дети\P1040302.JPG"/>
          <p:cNvPicPr>
            <a:picLocks noChangeAspect="1" noChangeArrowheads="1"/>
          </p:cNvPicPr>
          <p:nvPr/>
        </p:nvPicPr>
        <p:blipFill>
          <a:blip r:embed="rId5" cstate="print"/>
          <a:srcRect l="13542" t="5592" r="26041" b="20395"/>
          <a:stretch>
            <a:fillRect/>
          </a:stretch>
        </p:blipFill>
        <p:spPr bwMode="auto">
          <a:xfrm>
            <a:off x="2929015" y="2359300"/>
            <a:ext cx="3625479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2000"/>
            <a:lum/>
          </a:blip>
          <a:srcRect/>
          <a:stretch>
            <a:fillRect l="-42000" r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:\Документы\Загрузки\05. Масленица 2012\05. Масленица 2012\P2180027.JPG"/>
          <p:cNvPicPr>
            <a:picLocks noChangeAspect="1" noChangeArrowheads="1"/>
          </p:cNvPicPr>
          <p:nvPr/>
        </p:nvPicPr>
        <p:blipFill>
          <a:blip r:embed="rId3" cstate="print"/>
          <a:srcRect l="9575" t="8511" b="12765"/>
          <a:stretch>
            <a:fillRect/>
          </a:stretch>
        </p:blipFill>
        <p:spPr bwMode="auto">
          <a:xfrm>
            <a:off x="285728" y="1357290"/>
            <a:ext cx="3391675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4" descr="H:\Документы\Загрузки\05. Масленица 2012\05. Масленица 2012\P2180034.JPG"/>
          <p:cNvPicPr>
            <a:picLocks noChangeAspect="1" noChangeArrowheads="1"/>
          </p:cNvPicPr>
          <p:nvPr/>
        </p:nvPicPr>
        <p:blipFill>
          <a:blip r:embed="rId4" cstate="print"/>
          <a:srcRect l="8889" t="15000" b="21666"/>
          <a:stretch>
            <a:fillRect/>
          </a:stretch>
        </p:blipFill>
        <p:spPr bwMode="auto">
          <a:xfrm>
            <a:off x="642918" y="5286380"/>
            <a:ext cx="292893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4071942" y="1571604"/>
            <a:ext cx="24288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На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Масленицу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в каждом доме наряжали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банченый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веник.</a:t>
            </a: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14752" y="6643702"/>
            <a:ext cx="2571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Веник надевали на палку и втыкали в сугроб перед домом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90" y="3786182"/>
            <a:ext cx="2500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Березовые веточки украшали цветными тряпочками, бумажными цветами. </a:t>
            </a:r>
          </a:p>
        </p:txBody>
      </p:sp>
      <p:pic>
        <p:nvPicPr>
          <p:cNvPr id="1026" name="Picture 2" descr="H:\Документы\Загрузки\05. Масленица 2012\05. Масленица 2012\P2180061.JPG"/>
          <p:cNvPicPr>
            <a:picLocks noChangeAspect="1" noChangeArrowheads="1"/>
          </p:cNvPicPr>
          <p:nvPr/>
        </p:nvPicPr>
        <p:blipFill>
          <a:blip r:embed="rId5" cstate="print"/>
          <a:srcRect l="18750" t="26389" r="4166" b="13889"/>
          <a:stretch>
            <a:fillRect/>
          </a:stretch>
        </p:blipFill>
        <p:spPr bwMode="auto">
          <a:xfrm>
            <a:off x="3000372" y="3571868"/>
            <a:ext cx="3571900" cy="20755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857232" y="357159"/>
            <a:ext cx="5286412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обрядовым декоративно-прикладным творчеством и изготовление атрибутов праздника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3000"/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H:\Документы\Загрузки\05. Масленица 2012\05. Масленица 2012\IMG_9540.JPG"/>
          <p:cNvPicPr>
            <a:picLocks noChangeAspect="1" noChangeArrowheads="1"/>
          </p:cNvPicPr>
          <p:nvPr/>
        </p:nvPicPr>
        <p:blipFill>
          <a:blip r:embed="rId3" cstate="print">
            <a:lum bright="20000" contrast="10000"/>
          </a:blip>
          <a:srcRect l="18602" t="3129" r="20684" b="23338"/>
          <a:stretch>
            <a:fillRect/>
          </a:stretch>
        </p:blipFill>
        <p:spPr bwMode="auto">
          <a:xfrm>
            <a:off x="332656" y="2004507"/>
            <a:ext cx="3429024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42918" y="428596"/>
            <a:ext cx="5857916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Главным местом веселья была ярмарка. Здесь </a:t>
            </a:r>
            <a:r>
              <a:rPr lang="ru-RU" sz="2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начинался настоящий «широкий 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разгул». Детвора и взрослые веселились, играли,</a:t>
            </a:r>
            <a:r>
              <a:rPr kumimoji="0" lang="ru-RU" sz="21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пели и плясали.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 descr="H:\Документы\Загрузки\05. Масленица 2012\05. Масленица 2012\IMG_9549.JPG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 t="15580" r="56250" b="6193"/>
          <a:stretch>
            <a:fillRect/>
          </a:stretch>
        </p:blipFill>
        <p:spPr bwMode="auto">
          <a:xfrm>
            <a:off x="4361060" y="1968324"/>
            <a:ext cx="2100261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1" name="Picture 3" descr="H:\Документы\Загрузки\05. Масленица 2012\05. Масленица 2012\IMG_9551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 t="23403" b="3064"/>
          <a:stretch>
            <a:fillRect/>
          </a:stretch>
        </p:blipFill>
        <p:spPr bwMode="auto">
          <a:xfrm>
            <a:off x="678649" y="5652120"/>
            <a:ext cx="5786454" cy="28329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1373</TotalTime>
  <Words>105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ПАСПОРТ ПРОЕКТНОЙ РАБОТЫ</vt:lpstr>
      <vt:lpstr>      Масленица- единственный праздник, сохранивший истинный дух древней Руси. Шумные веселые народные гуляния, яркие наряды, богатый стол – воплощение широкой русской души. Семидневное веселье посвящено проводам холодной зимы и заканчивается символической встречей весны.       Всю неделю положено есть блины, причем все дни имеют особое значение. В один день следует угощать золовок, в другой – отправиться в гости и т. д. Блины не получится заменить пирожными и круассанами. Они – часть ритуала, частичка призываемого на холодную землю Солнца.       Согласно поверьям, не встретивший достойно Масленицу весь год проживет несчастным и замерзшим.  Каждый день Масленицы имеет свое особое значение.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91</cp:revision>
  <dcterms:created xsi:type="dcterms:W3CDTF">2013-02-26T11:42:21Z</dcterms:created>
  <dcterms:modified xsi:type="dcterms:W3CDTF">2018-06-27T19:19:48Z</dcterms:modified>
</cp:coreProperties>
</file>