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10883-60A7-4A2D-B40C-A6F7C5C123D2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B019D-F916-402A-8E37-C302EDB3D8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m44f01eb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baf613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3817c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b58ac8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dc8cb6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eb301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4e3a769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eefa81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2.searchmasterclass.net/uploads/posts/2013-06-28/image_929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26533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6e371d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43149e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c5ae52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22e14b5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907a2c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36e593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79e16d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35ca45b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5fe3c4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Пользователь</cp:lastModifiedBy>
  <cp:revision>4</cp:revision>
  <dcterms:created xsi:type="dcterms:W3CDTF">2018-06-25T01:05:50Z</dcterms:created>
  <dcterms:modified xsi:type="dcterms:W3CDTF">2018-06-25T04:57:33Z</dcterms:modified>
</cp:coreProperties>
</file>