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836D5-F937-4CB8-9B4D-8FFA57A83BAB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B981-F0D5-48D8-A933-946CB9E5CC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836D5-F937-4CB8-9B4D-8FFA57A83BAB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B981-F0D5-48D8-A933-946CB9E5CC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836D5-F937-4CB8-9B4D-8FFA57A83BAB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B981-F0D5-48D8-A933-946CB9E5CC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836D5-F937-4CB8-9B4D-8FFA57A83BAB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B981-F0D5-48D8-A933-946CB9E5CC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836D5-F937-4CB8-9B4D-8FFA57A83BAB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B981-F0D5-48D8-A933-946CB9E5CC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836D5-F937-4CB8-9B4D-8FFA57A83BAB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B981-F0D5-48D8-A933-946CB9E5CC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836D5-F937-4CB8-9B4D-8FFA57A83BAB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B981-F0D5-48D8-A933-946CB9E5CC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836D5-F937-4CB8-9B4D-8FFA57A83BAB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B981-F0D5-48D8-A933-946CB9E5CC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836D5-F937-4CB8-9B4D-8FFA57A83BAB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B981-F0D5-48D8-A933-946CB9E5CC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836D5-F937-4CB8-9B4D-8FFA57A83BAB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B981-F0D5-48D8-A933-946CB9E5CC6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836D5-F937-4CB8-9B4D-8FFA57A83BAB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9FB981-F0D5-48D8-A933-946CB9E5CC6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9F9FB981-F0D5-48D8-A933-946CB9E5CC6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B5836D5-F937-4CB8-9B4D-8FFA57A83BAB}" type="datetimeFigureOut">
              <a:rPr lang="ru-RU" smtClean="0"/>
              <a:t>20.11.2014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628800"/>
            <a:ext cx="819326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OBJECT PRONOUNS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774" y="3429000"/>
            <a:ext cx="2979240" cy="303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199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78381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Rewrite  the sentence using pronouns: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412776"/>
            <a:ext cx="3655653" cy="2054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899592" y="3861048"/>
            <a:ext cx="73132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1. </a:t>
            </a:r>
            <a:r>
              <a:rPr lang="en-US" sz="4400" b="1" u="sng" dirty="0" smtClean="0"/>
              <a:t>This present </a:t>
            </a:r>
            <a:r>
              <a:rPr lang="en-US" sz="4400" dirty="0" smtClean="0"/>
              <a:t>is for </a:t>
            </a:r>
            <a:r>
              <a:rPr lang="en-US" sz="4400" b="1" u="dashLong" dirty="0" smtClean="0"/>
              <a:t>my father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547664" y="4941168"/>
            <a:ext cx="29636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</a:rPr>
              <a:t>It</a:t>
            </a:r>
            <a:r>
              <a:rPr lang="en-US" sz="4400" dirty="0" smtClean="0"/>
              <a:t> is for </a:t>
            </a:r>
            <a:r>
              <a:rPr lang="en-US" sz="4400" b="1" dirty="0" smtClean="0">
                <a:solidFill>
                  <a:srgbClr val="C00000"/>
                </a:solidFill>
              </a:rPr>
              <a:t>him</a:t>
            </a:r>
            <a:r>
              <a:rPr lang="en-US" sz="4400" dirty="0" smtClean="0"/>
              <a:t>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642385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78381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Rewrite  the sentence using pronouns: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1552126"/>
            <a:ext cx="8621784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2. </a:t>
            </a:r>
            <a:r>
              <a:rPr lang="en-US" sz="4400" b="1" u="sng" dirty="0" smtClean="0"/>
              <a:t>Emily </a:t>
            </a:r>
            <a:r>
              <a:rPr lang="en-US" sz="4400" dirty="0" smtClean="0"/>
              <a:t>likes </a:t>
            </a:r>
            <a:r>
              <a:rPr lang="en-US" sz="4400" b="1" u="dashLong" dirty="0" smtClean="0"/>
              <a:t>cakes</a:t>
            </a:r>
            <a:r>
              <a:rPr lang="en-US" sz="4000" dirty="0" smtClean="0"/>
              <a:t>.</a:t>
            </a:r>
          </a:p>
          <a:p>
            <a:pPr lvl="0"/>
            <a:r>
              <a:rPr lang="en-US" sz="4400" dirty="0" smtClean="0">
                <a:solidFill>
                  <a:prstClr val="black"/>
                </a:solidFill>
              </a:rPr>
              <a:t>3. </a:t>
            </a:r>
            <a:r>
              <a:rPr lang="en-US" sz="4400" b="1" u="sng" dirty="0" smtClean="0">
                <a:solidFill>
                  <a:prstClr val="black"/>
                </a:solidFill>
              </a:rPr>
              <a:t>Bob </a:t>
            </a:r>
            <a:r>
              <a:rPr lang="en-US" sz="4400" dirty="0" smtClean="0">
                <a:solidFill>
                  <a:prstClr val="black"/>
                </a:solidFill>
              </a:rPr>
              <a:t>is afraid of a </a:t>
            </a:r>
            <a:r>
              <a:rPr lang="en-US" sz="4400" b="1" u="dashLong" dirty="0" smtClean="0">
                <a:solidFill>
                  <a:prstClr val="black"/>
                </a:solidFill>
              </a:rPr>
              <a:t>mouse</a:t>
            </a:r>
            <a:r>
              <a:rPr lang="en-US" sz="4000" dirty="0" smtClean="0">
                <a:solidFill>
                  <a:prstClr val="black"/>
                </a:solidFill>
              </a:rPr>
              <a:t>.</a:t>
            </a:r>
          </a:p>
          <a:p>
            <a:pPr lvl="0"/>
            <a:r>
              <a:rPr lang="en-US" sz="4400" dirty="0" smtClean="0">
                <a:solidFill>
                  <a:prstClr val="black"/>
                </a:solidFill>
              </a:rPr>
              <a:t>4. </a:t>
            </a:r>
            <a:r>
              <a:rPr lang="en-US" sz="4400" b="1" u="sng" dirty="0" smtClean="0">
                <a:solidFill>
                  <a:prstClr val="black"/>
                </a:solidFill>
              </a:rPr>
              <a:t>Kate and Tim </a:t>
            </a:r>
            <a:r>
              <a:rPr lang="en-US" sz="4400" dirty="0" smtClean="0">
                <a:solidFill>
                  <a:prstClr val="black"/>
                </a:solidFill>
              </a:rPr>
              <a:t>are with </a:t>
            </a:r>
            <a:r>
              <a:rPr lang="en-US" sz="4400" b="1" u="dashLong" dirty="0" smtClean="0">
                <a:solidFill>
                  <a:prstClr val="black"/>
                </a:solidFill>
              </a:rPr>
              <a:t>Bill and me</a:t>
            </a:r>
            <a:r>
              <a:rPr lang="en-US" sz="4000" dirty="0" smtClean="0">
                <a:solidFill>
                  <a:prstClr val="black"/>
                </a:solidFill>
              </a:rPr>
              <a:t>.</a:t>
            </a:r>
            <a:endParaRPr lang="ru-RU" sz="4000" dirty="0">
              <a:solidFill>
                <a:prstClr val="black"/>
              </a:solidFill>
            </a:endParaRPr>
          </a:p>
          <a:p>
            <a:pPr lvl="0"/>
            <a:r>
              <a:rPr lang="en-US" sz="4400" dirty="0" smtClean="0">
                <a:solidFill>
                  <a:prstClr val="black"/>
                </a:solidFill>
              </a:rPr>
              <a:t>5. </a:t>
            </a:r>
            <a:r>
              <a:rPr lang="en-US" sz="4400" b="1" u="sng" dirty="0" smtClean="0">
                <a:solidFill>
                  <a:prstClr val="black"/>
                </a:solidFill>
              </a:rPr>
              <a:t>My sister and I </a:t>
            </a:r>
            <a:r>
              <a:rPr lang="en-US" sz="4400" dirty="0" smtClean="0">
                <a:solidFill>
                  <a:prstClr val="black"/>
                </a:solidFill>
              </a:rPr>
              <a:t>live near </a:t>
            </a:r>
            <a:r>
              <a:rPr lang="en-US" sz="4400" b="1" u="dashLong" dirty="0" smtClean="0">
                <a:solidFill>
                  <a:prstClr val="black"/>
                </a:solidFill>
              </a:rPr>
              <a:t>you and </a:t>
            </a:r>
          </a:p>
          <a:p>
            <a:pPr lvl="0"/>
            <a:r>
              <a:rPr lang="en-US" sz="4400" b="1" u="dashLong" dirty="0" smtClean="0">
                <a:solidFill>
                  <a:prstClr val="black"/>
                </a:solidFill>
              </a:rPr>
              <a:t>Tom</a:t>
            </a:r>
            <a:r>
              <a:rPr lang="en-US" sz="4000" dirty="0" smtClean="0">
                <a:solidFill>
                  <a:prstClr val="black"/>
                </a:solidFill>
              </a:rPr>
              <a:t>.</a:t>
            </a:r>
            <a:endParaRPr lang="ru-RU" sz="4000" dirty="0">
              <a:solidFill>
                <a:prstClr val="black"/>
              </a:solidFill>
            </a:endParaRPr>
          </a:p>
          <a:p>
            <a:pPr lvl="0"/>
            <a:r>
              <a:rPr lang="en-US" sz="4400" dirty="0" smtClean="0">
                <a:solidFill>
                  <a:prstClr val="black"/>
                </a:solidFill>
              </a:rPr>
              <a:t>6. </a:t>
            </a:r>
            <a:r>
              <a:rPr lang="en-US" sz="4400" b="1" u="sng" dirty="0" smtClean="0">
                <a:solidFill>
                  <a:prstClr val="black"/>
                </a:solidFill>
              </a:rPr>
              <a:t>The flowers </a:t>
            </a:r>
            <a:r>
              <a:rPr lang="en-US" sz="4400" dirty="0" smtClean="0">
                <a:solidFill>
                  <a:prstClr val="black"/>
                </a:solidFill>
              </a:rPr>
              <a:t>belong to </a:t>
            </a:r>
            <a:r>
              <a:rPr lang="en-US" sz="4400" b="1" u="dashLong" dirty="0" smtClean="0">
                <a:solidFill>
                  <a:prstClr val="black"/>
                </a:solidFill>
              </a:rPr>
              <a:t>Helen</a:t>
            </a:r>
            <a:r>
              <a:rPr lang="en-US" sz="4000" dirty="0" smtClean="0">
                <a:solidFill>
                  <a:prstClr val="black"/>
                </a:solidFill>
              </a:rPr>
              <a:t>.</a:t>
            </a:r>
            <a:endParaRPr lang="ru-RU" sz="4000" dirty="0">
              <a:solidFill>
                <a:prstClr val="black"/>
              </a:solidFill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730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78381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Rewrite  the sentence using pronouns: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494" y="1412776"/>
            <a:ext cx="3090105" cy="2054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899592" y="3861048"/>
            <a:ext cx="46793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/>
              <a:t>2. </a:t>
            </a:r>
            <a:r>
              <a:rPr lang="en-US" sz="4400" b="1" u="sng" dirty="0" smtClean="0"/>
              <a:t>Emily </a:t>
            </a:r>
            <a:r>
              <a:rPr lang="en-US" sz="4400" dirty="0" smtClean="0"/>
              <a:t>likes </a:t>
            </a:r>
            <a:r>
              <a:rPr lang="en-US" sz="4400" b="1" u="dashLong" dirty="0" smtClean="0"/>
              <a:t>cakes</a:t>
            </a:r>
            <a:r>
              <a:rPr lang="en-US" sz="4000" dirty="0" smtClean="0"/>
              <a:t>.</a:t>
            </a:r>
            <a:endParaRPr lang="en-US" sz="4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547664" y="4941168"/>
            <a:ext cx="36529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</a:rPr>
              <a:t>She</a:t>
            </a:r>
            <a:r>
              <a:rPr lang="en-US" sz="4400" dirty="0" smtClean="0"/>
              <a:t> likes </a:t>
            </a:r>
            <a:r>
              <a:rPr lang="en-US" sz="4400" b="1" dirty="0" smtClean="0">
                <a:solidFill>
                  <a:srgbClr val="C00000"/>
                </a:solidFill>
              </a:rPr>
              <a:t>them</a:t>
            </a:r>
            <a:r>
              <a:rPr lang="en-US" sz="4400" dirty="0" smtClean="0"/>
              <a:t>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06074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78381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Rewrite  the sentence using pronouns: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029" y="1412776"/>
            <a:ext cx="2839034" cy="2054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899592" y="3861048"/>
            <a:ext cx="64279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4400" dirty="0" smtClean="0">
                <a:solidFill>
                  <a:prstClr val="black"/>
                </a:solidFill>
              </a:rPr>
              <a:t>3. </a:t>
            </a:r>
            <a:r>
              <a:rPr lang="en-US" sz="4400" b="1" u="sng" dirty="0" smtClean="0">
                <a:solidFill>
                  <a:prstClr val="black"/>
                </a:solidFill>
              </a:rPr>
              <a:t>Bob </a:t>
            </a:r>
            <a:r>
              <a:rPr lang="en-US" sz="4400" dirty="0">
                <a:solidFill>
                  <a:prstClr val="black"/>
                </a:solidFill>
              </a:rPr>
              <a:t>is afraid of a </a:t>
            </a:r>
            <a:r>
              <a:rPr lang="en-US" sz="4400" b="1" u="dashLong" dirty="0">
                <a:solidFill>
                  <a:prstClr val="black"/>
                </a:solidFill>
              </a:rPr>
              <a:t>mouse</a:t>
            </a:r>
            <a:r>
              <a:rPr lang="en-US" sz="4000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7664" y="4941168"/>
            <a:ext cx="40843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</a:rPr>
              <a:t>He</a:t>
            </a:r>
            <a:r>
              <a:rPr lang="en-US" sz="4400" dirty="0" smtClean="0"/>
              <a:t> is afraid of  </a:t>
            </a:r>
            <a:r>
              <a:rPr lang="en-US" sz="4400" b="1" dirty="0" smtClean="0">
                <a:solidFill>
                  <a:srgbClr val="C00000"/>
                </a:solidFill>
              </a:rPr>
              <a:t>it</a:t>
            </a:r>
            <a:r>
              <a:rPr lang="en-US" sz="4400" dirty="0" smtClean="0"/>
              <a:t>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812698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78381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Rewrite  the sentence using pronouns: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494" y="1534763"/>
            <a:ext cx="3090105" cy="1810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23528" y="3757803"/>
            <a:ext cx="782188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4400" dirty="0">
                <a:solidFill>
                  <a:prstClr val="black"/>
                </a:solidFill>
              </a:rPr>
              <a:t>4. </a:t>
            </a:r>
            <a:r>
              <a:rPr lang="en-US" sz="4400" b="1" u="sng" dirty="0">
                <a:solidFill>
                  <a:prstClr val="black"/>
                </a:solidFill>
              </a:rPr>
              <a:t>Kate and Tim </a:t>
            </a:r>
            <a:r>
              <a:rPr lang="en-US" sz="4400" dirty="0">
                <a:solidFill>
                  <a:prstClr val="black"/>
                </a:solidFill>
              </a:rPr>
              <a:t>are with </a:t>
            </a:r>
            <a:r>
              <a:rPr lang="en-US" sz="4400" b="1" u="dashLong" dirty="0">
                <a:solidFill>
                  <a:prstClr val="black"/>
                </a:solidFill>
              </a:rPr>
              <a:t>Bill and </a:t>
            </a:r>
            <a:endParaRPr lang="en-US" sz="4400" b="1" u="dashLong" dirty="0" smtClean="0">
              <a:solidFill>
                <a:prstClr val="black"/>
              </a:solidFill>
            </a:endParaRPr>
          </a:p>
          <a:p>
            <a:pPr lvl="0"/>
            <a:r>
              <a:rPr lang="en-US" sz="4400" b="1" u="dashLong" dirty="0" smtClean="0">
                <a:solidFill>
                  <a:prstClr val="black"/>
                </a:solidFill>
              </a:rPr>
              <a:t>me</a:t>
            </a:r>
            <a:r>
              <a:rPr lang="en-US" sz="4000" dirty="0">
                <a:solidFill>
                  <a:prstClr val="black"/>
                </a:solidFill>
              </a:rPr>
              <a:t>.</a:t>
            </a:r>
            <a:endParaRPr lang="ru-RU" sz="40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7664" y="4941168"/>
            <a:ext cx="42564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</a:rPr>
              <a:t>They </a:t>
            </a:r>
            <a:r>
              <a:rPr lang="en-US" sz="4400" dirty="0" smtClean="0"/>
              <a:t> are with </a:t>
            </a:r>
            <a:r>
              <a:rPr lang="en-US" sz="4400" b="1" dirty="0" smtClean="0">
                <a:solidFill>
                  <a:srgbClr val="C00000"/>
                </a:solidFill>
              </a:rPr>
              <a:t>us</a:t>
            </a:r>
            <a:r>
              <a:rPr lang="en-US" sz="4400" dirty="0" smtClean="0"/>
              <a:t>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87989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78381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Rewrite  the sentence using pronouns: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654" y="1412776"/>
            <a:ext cx="2663785" cy="2054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899592" y="3861048"/>
            <a:ext cx="739099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4400" dirty="0">
                <a:solidFill>
                  <a:prstClr val="black"/>
                </a:solidFill>
              </a:rPr>
              <a:t>5. </a:t>
            </a:r>
            <a:r>
              <a:rPr lang="en-US" sz="4400" b="1" u="sng" dirty="0">
                <a:solidFill>
                  <a:prstClr val="black"/>
                </a:solidFill>
              </a:rPr>
              <a:t>My sister and I </a:t>
            </a:r>
            <a:r>
              <a:rPr lang="en-US" sz="4400" dirty="0">
                <a:solidFill>
                  <a:prstClr val="black"/>
                </a:solidFill>
              </a:rPr>
              <a:t>live near </a:t>
            </a:r>
            <a:r>
              <a:rPr lang="en-US" sz="4400" b="1" u="dashLong" dirty="0">
                <a:solidFill>
                  <a:prstClr val="black"/>
                </a:solidFill>
              </a:rPr>
              <a:t>you </a:t>
            </a:r>
            <a:endParaRPr lang="en-US" sz="4400" b="1" u="dashLong" dirty="0" smtClean="0">
              <a:solidFill>
                <a:prstClr val="black"/>
              </a:solidFill>
            </a:endParaRPr>
          </a:p>
          <a:p>
            <a:pPr lvl="0"/>
            <a:r>
              <a:rPr lang="en-US" sz="4400" b="1" u="dashLong" dirty="0" smtClean="0">
                <a:solidFill>
                  <a:prstClr val="black"/>
                </a:solidFill>
              </a:rPr>
              <a:t>and Tom</a:t>
            </a:r>
            <a:r>
              <a:rPr lang="en-US" sz="4000" dirty="0">
                <a:solidFill>
                  <a:prstClr val="black"/>
                </a:solidFill>
              </a:rPr>
              <a:t>.</a:t>
            </a:r>
            <a:endParaRPr lang="ru-RU" sz="40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17087" y="5517232"/>
            <a:ext cx="41892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</a:rPr>
              <a:t>We</a:t>
            </a:r>
            <a:r>
              <a:rPr lang="en-US" sz="4400" dirty="0" smtClean="0"/>
              <a:t> live near </a:t>
            </a:r>
            <a:r>
              <a:rPr lang="en-US" sz="4400" b="1" dirty="0" smtClean="0">
                <a:solidFill>
                  <a:srgbClr val="C00000"/>
                </a:solidFill>
              </a:rPr>
              <a:t>you</a:t>
            </a:r>
            <a:r>
              <a:rPr lang="en-US" sz="4400" dirty="0" smtClean="0"/>
              <a:t>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980038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78381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Rewrite  the sentence using pronouns: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494" y="1414422"/>
            <a:ext cx="3090105" cy="2051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899592" y="3861048"/>
            <a:ext cx="7397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4400" dirty="0">
                <a:solidFill>
                  <a:prstClr val="black"/>
                </a:solidFill>
              </a:rPr>
              <a:t>6. </a:t>
            </a:r>
            <a:r>
              <a:rPr lang="en-US" sz="4400" b="1" u="sng" dirty="0">
                <a:solidFill>
                  <a:prstClr val="black"/>
                </a:solidFill>
              </a:rPr>
              <a:t>The flowers </a:t>
            </a:r>
            <a:r>
              <a:rPr lang="en-US" sz="4400" dirty="0">
                <a:solidFill>
                  <a:prstClr val="black"/>
                </a:solidFill>
              </a:rPr>
              <a:t>belong to </a:t>
            </a:r>
            <a:r>
              <a:rPr lang="en-US" sz="4400" b="1" u="dashLong" dirty="0">
                <a:solidFill>
                  <a:prstClr val="black"/>
                </a:solidFill>
              </a:rPr>
              <a:t>Helen</a:t>
            </a:r>
            <a:r>
              <a:rPr lang="en-US" sz="4000" dirty="0">
                <a:solidFill>
                  <a:prstClr val="black"/>
                </a:solidFill>
              </a:rPr>
              <a:t>.</a:t>
            </a:r>
            <a:endParaRPr lang="ru-RU" sz="40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7664" y="4941168"/>
            <a:ext cx="50261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</a:rPr>
              <a:t>They</a:t>
            </a:r>
            <a:r>
              <a:rPr lang="en-US" sz="4400" dirty="0" smtClean="0"/>
              <a:t> belongs to </a:t>
            </a:r>
            <a:r>
              <a:rPr lang="en-US" sz="4400" b="1" dirty="0" smtClean="0">
                <a:solidFill>
                  <a:srgbClr val="C00000"/>
                </a:solidFill>
              </a:rPr>
              <a:t>her</a:t>
            </a:r>
            <a:r>
              <a:rPr lang="en-US" sz="4400" dirty="0" smtClean="0"/>
              <a:t>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9164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348880"/>
            <a:ext cx="3844056" cy="3917509"/>
          </a:xfrm>
          <a:prstGeom prst="rect">
            <a:avLst/>
          </a:prstGeom>
        </p:spPr>
      </p:pic>
      <p:sp>
        <p:nvSpPr>
          <p:cNvPr id="3" name="Овальная выноска 2"/>
          <p:cNvSpPr/>
          <p:nvPr/>
        </p:nvSpPr>
        <p:spPr>
          <a:xfrm>
            <a:off x="2627784" y="435198"/>
            <a:ext cx="5040560" cy="2129706"/>
          </a:xfrm>
          <a:prstGeom prst="wedgeEllipseCallout">
            <a:avLst>
              <a:gd name="adj1" fmla="val -57446"/>
              <a:gd name="adj2" fmla="val 139293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spc="-100" dirty="0" smtClean="0">
                <a:solidFill>
                  <a:schemeClr val="bg1"/>
                </a:solidFill>
              </a:rPr>
              <a:t>Learn the pronouns by heart!</a:t>
            </a:r>
            <a:endParaRPr lang="ru-RU" sz="4800" b="1" spc="-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64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055330"/>
              </p:ext>
            </p:extLst>
          </p:nvPr>
        </p:nvGraphicFramePr>
        <p:xfrm>
          <a:off x="395536" y="1198476"/>
          <a:ext cx="7776864" cy="52557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SUBJECT </a:t>
                      </a:r>
                      <a:r>
                        <a:rPr lang="en-US" sz="1800" dirty="0" smtClean="0"/>
                        <a:t>(</a:t>
                      </a:r>
                      <a:r>
                        <a:rPr lang="ru-RU" sz="1800" dirty="0" smtClean="0"/>
                        <a:t>кто? что?)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OBJECT</a:t>
                      </a:r>
                      <a:r>
                        <a:rPr lang="ru-RU" sz="1800" dirty="0" smtClean="0"/>
                        <a:t>( кому? кого? что?)</a:t>
                      </a:r>
                      <a:endParaRPr lang="ru-RU" sz="1800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I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you</a:t>
                      </a:r>
                      <a:endParaRPr lang="ru-RU" sz="3200" b="1" dirty="0"/>
                    </a:p>
                  </a:txBody>
                  <a:tcPr/>
                </a:tc>
              </a:tr>
              <a:tr h="64364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he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her</a:t>
                      </a:r>
                      <a:endParaRPr lang="ru-RU" sz="3200" b="1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it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we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them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21685" y="332656"/>
            <a:ext cx="6754734" cy="8361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ts val="5760"/>
              </a:lnSpc>
            </a:pPr>
            <a:r>
              <a:rPr lang="en-US" sz="4800" b="1" cap="none" spc="0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PRONOUNS</a:t>
            </a:r>
            <a:r>
              <a:rPr lang="ru-RU" sz="4800" b="1" cap="none" spc="0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4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ru-RU" sz="40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местоимения</a:t>
            </a:r>
            <a:r>
              <a:rPr lang="ru-RU" sz="4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4800" b="1" cap="none" spc="0" dirty="0">
              <a:ln w="1905"/>
              <a:solidFill>
                <a:schemeClr val="bg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5978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476862"/>
              </p:ext>
            </p:extLst>
          </p:nvPr>
        </p:nvGraphicFramePr>
        <p:xfrm>
          <a:off x="395536" y="1198476"/>
          <a:ext cx="7776864" cy="52557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SUBJECT </a:t>
                      </a:r>
                      <a:r>
                        <a:rPr lang="en-US" sz="1800" dirty="0" smtClean="0"/>
                        <a:t>(</a:t>
                      </a:r>
                      <a:r>
                        <a:rPr lang="ru-RU" sz="1800" dirty="0" smtClean="0"/>
                        <a:t>кто? что?)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OBJECT</a:t>
                      </a:r>
                      <a:r>
                        <a:rPr lang="ru-RU" sz="1800" dirty="0" smtClean="0"/>
                        <a:t>( кому? кого? что?)</a:t>
                      </a:r>
                      <a:endParaRPr lang="ru-RU" sz="1800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I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me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you</a:t>
                      </a:r>
                      <a:endParaRPr lang="ru-RU" sz="3200" b="1" dirty="0"/>
                    </a:p>
                  </a:txBody>
                  <a:tcPr/>
                </a:tc>
              </a:tr>
              <a:tr h="64364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he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her</a:t>
                      </a:r>
                      <a:endParaRPr lang="ru-RU" sz="3200" b="1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it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we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them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21685" y="332656"/>
            <a:ext cx="6754734" cy="8361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ts val="5760"/>
              </a:lnSpc>
            </a:pPr>
            <a:r>
              <a:rPr lang="en-US" sz="4800" b="1" cap="none" spc="0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PRONOUNS</a:t>
            </a:r>
            <a:r>
              <a:rPr lang="ru-RU" sz="4800" b="1" cap="none" spc="0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4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ru-RU" sz="40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местоимения</a:t>
            </a:r>
            <a:r>
              <a:rPr lang="ru-RU" sz="4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4800" b="1" cap="none" spc="0" dirty="0">
              <a:ln w="1905"/>
              <a:solidFill>
                <a:schemeClr val="bg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253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777100"/>
              </p:ext>
            </p:extLst>
          </p:nvPr>
        </p:nvGraphicFramePr>
        <p:xfrm>
          <a:off x="395536" y="1198476"/>
          <a:ext cx="7776864" cy="52557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SUBJECT </a:t>
                      </a:r>
                      <a:r>
                        <a:rPr lang="en-US" sz="1800" dirty="0" smtClean="0"/>
                        <a:t>(</a:t>
                      </a:r>
                      <a:r>
                        <a:rPr lang="ru-RU" sz="1800" dirty="0" smtClean="0"/>
                        <a:t>кто? что?)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OBJECT</a:t>
                      </a:r>
                      <a:r>
                        <a:rPr lang="ru-RU" sz="1800" dirty="0" smtClean="0"/>
                        <a:t>( кому? кого? что?)</a:t>
                      </a:r>
                      <a:endParaRPr lang="ru-RU" sz="1800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I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me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you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you</a:t>
                      </a:r>
                      <a:endParaRPr lang="ru-RU" sz="3200" b="1" dirty="0"/>
                    </a:p>
                  </a:txBody>
                  <a:tcPr/>
                </a:tc>
              </a:tr>
              <a:tr h="64364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he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her</a:t>
                      </a:r>
                      <a:endParaRPr lang="ru-RU" sz="3200" b="1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it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we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them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21685" y="332656"/>
            <a:ext cx="6754734" cy="8361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ts val="5760"/>
              </a:lnSpc>
            </a:pPr>
            <a:r>
              <a:rPr lang="en-US" sz="4800" b="1" cap="none" spc="0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PRONOUNS</a:t>
            </a:r>
            <a:r>
              <a:rPr lang="ru-RU" sz="4800" b="1" cap="none" spc="0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4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ru-RU" sz="40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местоимения</a:t>
            </a:r>
            <a:r>
              <a:rPr lang="ru-RU" sz="4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4800" b="1" cap="none" spc="0" dirty="0">
              <a:ln w="1905"/>
              <a:solidFill>
                <a:schemeClr val="bg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729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445450"/>
              </p:ext>
            </p:extLst>
          </p:nvPr>
        </p:nvGraphicFramePr>
        <p:xfrm>
          <a:off x="395536" y="1198476"/>
          <a:ext cx="7776864" cy="52557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SUBJECT </a:t>
                      </a:r>
                      <a:r>
                        <a:rPr lang="en-US" sz="1800" dirty="0" smtClean="0"/>
                        <a:t>(</a:t>
                      </a:r>
                      <a:r>
                        <a:rPr lang="ru-RU" sz="1800" dirty="0" smtClean="0"/>
                        <a:t>кто? что?)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OBJECT</a:t>
                      </a:r>
                      <a:r>
                        <a:rPr lang="ru-RU" sz="1800" dirty="0" smtClean="0"/>
                        <a:t>( кому? кого? что?)</a:t>
                      </a:r>
                      <a:endParaRPr lang="ru-RU" sz="1800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I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me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you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you</a:t>
                      </a:r>
                      <a:endParaRPr lang="ru-RU" sz="3200" b="1" dirty="0"/>
                    </a:p>
                  </a:txBody>
                  <a:tcPr/>
                </a:tc>
              </a:tr>
              <a:tr h="64364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he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him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her</a:t>
                      </a:r>
                      <a:endParaRPr lang="ru-RU" sz="3200" b="1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it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we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them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21685" y="332656"/>
            <a:ext cx="6754734" cy="8361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ts val="5760"/>
              </a:lnSpc>
            </a:pPr>
            <a:r>
              <a:rPr lang="en-US" sz="4800" b="1" cap="none" spc="0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PRONOUNS</a:t>
            </a:r>
            <a:r>
              <a:rPr lang="ru-RU" sz="4800" b="1" cap="none" spc="0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4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ru-RU" sz="40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местоимения</a:t>
            </a:r>
            <a:r>
              <a:rPr lang="ru-RU" sz="4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4800" b="1" cap="none" spc="0" dirty="0">
              <a:ln w="1905"/>
              <a:solidFill>
                <a:schemeClr val="bg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4069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445538"/>
              </p:ext>
            </p:extLst>
          </p:nvPr>
        </p:nvGraphicFramePr>
        <p:xfrm>
          <a:off x="395536" y="1198476"/>
          <a:ext cx="7776864" cy="52557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SUBJECT </a:t>
                      </a:r>
                      <a:r>
                        <a:rPr lang="en-US" sz="1800" dirty="0" smtClean="0"/>
                        <a:t>(</a:t>
                      </a:r>
                      <a:r>
                        <a:rPr lang="ru-RU" sz="1800" dirty="0" smtClean="0"/>
                        <a:t>кто? что?)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OBJECT</a:t>
                      </a:r>
                      <a:r>
                        <a:rPr lang="ru-RU" sz="1800" dirty="0" smtClean="0"/>
                        <a:t>( кому? кого? что?)</a:t>
                      </a:r>
                      <a:endParaRPr lang="ru-RU" sz="1800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I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me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you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you</a:t>
                      </a:r>
                      <a:endParaRPr lang="ru-RU" sz="3200" b="1" dirty="0"/>
                    </a:p>
                  </a:txBody>
                  <a:tcPr/>
                </a:tc>
              </a:tr>
              <a:tr h="64364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he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him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she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her</a:t>
                      </a:r>
                      <a:endParaRPr lang="ru-RU" sz="3200" b="1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it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we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them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21685" y="332656"/>
            <a:ext cx="6754734" cy="8361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ts val="5760"/>
              </a:lnSpc>
            </a:pPr>
            <a:r>
              <a:rPr lang="en-US" sz="4800" b="1" cap="none" spc="0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PRONOUNS</a:t>
            </a:r>
            <a:r>
              <a:rPr lang="ru-RU" sz="4800" b="1" cap="none" spc="0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4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ru-RU" sz="40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местоимения</a:t>
            </a:r>
            <a:r>
              <a:rPr lang="ru-RU" sz="4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4800" b="1" cap="none" spc="0" dirty="0">
              <a:ln w="1905"/>
              <a:solidFill>
                <a:schemeClr val="bg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188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052816"/>
              </p:ext>
            </p:extLst>
          </p:nvPr>
        </p:nvGraphicFramePr>
        <p:xfrm>
          <a:off x="395536" y="1198476"/>
          <a:ext cx="7776864" cy="52557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SUBJECT </a:t>
                      </a:r>
                      <a:r>
                        <a:rPr lang="en-US" sz="1800" dirty="0" smtClean="0"/>
                        <a:t>(</a:t>
                      </a:r>
                      <a:r>
                        <a:rPr lang="ru-RU" sz="1800" dirty="0" smtClean="0"/>
                        <a:t>кто? что?)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OBJECT</a:t>
                      </a:r>
                      <a:r>
                        <a:rPr lang="ru-RU" sz="1800" dirty="0" smtClean="0"/>
                        <a:t>( кому? кого? что?)</a:t>
                      </a:r>
                      <a:endParaRPr lang="ru-RU" sz="1800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I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me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you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you</a:t>
                      </a:r>
                      <a:endParaRPr lang="ru-RU" sz="3200" b="1" dirty="0"/>
                    </a:p>
                  </a:txBody>
                  <a:tcPr/>
                </a:tc>
              </a:tr>
              <a:tr h="64364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he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him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she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her</a:t>
                      </a:r>
                      <a:endParaRPr lang="ru-RU" sz="3200" b="1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it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it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we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them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21685" y="332656"/>
            <a:ext cx="6754734" cy="8361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ts val="5760"/>
              </a:lnSpc>
            </a:pPr>
            <a:r>
              <a:rPr lang="en-US" sz="4800" b="1" cap="none" spc="0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PRONOUNS</a:t>
            </a:r>
            <a:r>
              <a:rPr lang="ru-RU" sz="4800" b="1" cap="none" spc="0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4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ru-RU" sz="40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местоимения</a:t>
            </a:r>
            <a:r>
              <a:rPr lang="ru-RU" sz="4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4800" b="1" cap="none" spc="0" dirty="0">
              <a:ln w="1905"/>
              <a:solidFill>
                <a:schemeClr val="bg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581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263420"/>
              </p:ext>
            </p:extLst>
          </p:nvPr>
        </p:nvGraphicFramePr>
        <p:xfrm>
          <a:off x="395536" y="1198476"/>
          <a:ext cx="7776864" cy="52557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SUBJECT </a:t>
                      </a:r>
                      <a:r>
                        <a:rPr lang="en-US" sz="1800" dirty="0" smtClean="0"/>
                        <a:t>(</a:t>
                      </a:r>
                      <a:r>
                        <a:rPr lang="ru-RU" sz="1800" dirty="0" smtClean="0"/>
                        <a:t>кто? что?)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OBJECT</a:t>
                      </a:r>
                      <a:r>
                        <a:rPr lang="ru-RU" sz="1800" dirty="0" smtClean="0"/>
                        <a:t>( кому? кого? что?)</a:t>
                      </a:r>
                      <a:endParaRPr lang="ru-RU" sz="1800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I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me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you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you</a:t>
                      </a:r>
                      <a:endParaRPr lang="ru-RU" sz="3200" b="1" dirty="0"/>
                    </a:p>
                  </a:txBody>
                  <a:tcPr/>
                </a:tc>
              </a:tr>
              <a:tr h="64364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he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him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she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her</a:t>
                      </a:r>
                      <a:endParaRPr lang="ru-RU" sz="3200" b="1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it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it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we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us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them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21685" y="332656"/>
            <a:ext cx="6754734" cy="8361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ts val="5760"/>
              </a:lnSpc>
            </a:pPr>
            <a:r>
              <a:rPr lang="en-US" sz="4800" b="1" cap="none" spc="0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PRONOUNS</a:t>
            </a:r>
            <a:r>
              <a:rPr lang="ru-RU" sz="4800" b="1" cap="none" spc="0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4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ru-RU" sz="40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местоимения</a:t>
            </a:r>
            <a:r>
              <a:rPr lang="ru-RU" sz="4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4800" b="1" cap="none" spc="0" dirty="0">
              <a:ln w="1905"/>
              <a:solidFill>
                <a:schemeClr val="bg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283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093130"/>
              </p:ext>
            </p:extLst>
          </p:nvPr>
        </p:nvGraphicFramePr>
        <p:xfrm>
          <a:off x="395536" y="1198476"/>
          <a:ext cx="7776864" cy="52557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SUBJECT </a:t>
                      </a:r>
                      <a:r>
                        <a:rPr lang="en-US" sz="1800" dirty="0" smtClean="0"/>
                        <a:t>(</a:t>
                      </a:r>
                      <a:r>
                        <a:rPr lang="ru-RU" sz="1800" dirty="0" smtClean="0"/>
                        <a:t>кто? что?)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OBJECT</a:t>
                      </a:r>
                      <a:r>
                        <a:rPr lang="ru-RU" sz="1800" dirty="0" smtClean="0"/>
                        <a:t>( кому? кого? что?)</a:t>
                      </a:r>
                      <a:endParaRPr lang="ru-RU" sz="1800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I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me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you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you</a:t>
                      </a:r>
                      <a:endParaRPr lang="ru-RU" sz="3200" b="1" dirty="0"/>
                    </a:p>
                  </a:txBody>
                  <a:tcPr/>
                </a:tc>
              </a:tr>
              <a:tr h="64364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he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him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she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her</a:t>
                      </a:r>
                      <a:endParaRPr lang="ru-RU" sz="3200" b="1" dirty="0"/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it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it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we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us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they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them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21685" y="332656"/>
            <a:ext cx="6754734" cy="8361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ts val="5760"/>
              </a:lnSpc>
            </a:pPr>
            <a:r>
              <a:rPr lang="en-US" sz="4800" b="1" cap="none" spc="0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PRONOUNS</a:t>
            </a:r>
            <a:r>
              <a:rPr lang="ru-RU" sz="4800" b="1" cap="none" spc="0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4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ru-RU" sz="40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местоимения</a:t>
            </a:r>
            <a:r>
              <a:rPr lang="ru-RU" sz="4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4800" b="1" cap="none" spc="0" dirty="0">
              <a:ln w="1905"/>
              <a:solidFill>
                <a:schemeClr val="bg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507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58</TotalTime>
  <Words>437</Words>
  <Application>Microsoft Office PowerPoint</Application>
  <PresentationFormat>Экран (4:3)</PresentationFormat>
  <Paragraphs>165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Соседство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Сергей</cp:lastModifiedBy>
  <cp:revision>10</cp:revision>
  <dcterms:created xsi:type="dcterms:W3CDTF">2014-11-20T20:41:54Z</dcterms:created>
  <dcterms:modified xsi:type="dcterms:W3CDTF">2014-11-20T21:40:49Z</dcterms:modified>
</cp:coreProperties>
</file>